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custDataLst>
    <p:tags r:id="rId3"/>
  </p:custDataLst>
  <p:defaultTextStyle>
    <a:defPPr>
      <a:defRPr lang="ja-JP"/>
    </a:defPPr>
    <a:lvl1pPr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buSzPct val="100000"/>
      <a:defRPr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34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75"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6EBCC"/>
    <a:srgbClr val="99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17EBA-F131-44A2-B7A1-B72B945B68B2}" v="336" dt="2020-09-27T11:51:46.929"/>
    <p1510:client id="{C5C1CAAB-3B60-44E8-87E9-058DF4C75EFE}" v="96" dt="2020-09-28T03:10:58.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12" autoAdjust="0"/>
  </p:normalViewPr>
  <p:slideViewPr>
    <p:cSldViewPr>
      <p:cViewPr>
        <p:scale>
          <a:sx n="100" d="100"/>
          <a:sy n="100" d="100"/>
        </p:scale>
        <p:origin x="906" y="72"/>
      </p:cViewPr>
      <p:guideLst>
        <p:guide orient="horz" pos="234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75"/>
        <p:guide pos="2909"/>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図子 光太郎" userId="80102c0591fb0f43" providerId="LiveId" clId="{7AA17EBA-F131-44A2-B7A1-B72B945B68B2}"/>
    <pc:docChg chg="undo custSel modSld">
      <pc:chgData name="図子 光太郎" userId="80102c0591fb0f43" providerId="LiveId" clId="{7AA17EBA-F131-44A2-B7A1-B72B945B68B2}" dt="2020-09-27T11:58:03.983" v="2906" actId="207"/>
      <pc:docMkLst>
        <pc:docMk/>
      </pc:docMkLst>
      <pc:sldChg chg="addSp delSp modSp mod">
        <pc:chgData name="図子 光太郎" userId="80102c0591fb0f43" providerId="LiveId" clId="{7AA17EBA-F131-44A2-B7A1-B72B945B68B2}" dt="2020-09-27T11:58:03.983" v="2906" actId="207"/>
        <pc:sldMkLst>
          <pc:docMk/>
          <pc:sldMk cId="0" sldId="256"/>
        </pc:sldMkLst>
        <pc:spChg chg="mod">
          <ac:chgData name="図子 光太郎" userId="80102c0591fb0f43" providerId="LiveId" clId="{7AA17EBA-F131-44A2-B7A1-B72B945B68B2}" dt="2020-09-26T06:49:55.358" v="1714" actId="552"/>
          <ac:spMkLst>
            <pc:docMk/>
            <pc:sldMk cId="0" sldId="256"/>
            <ac:spMk id="2" creationId="{41F32071-A0EC-45F3-A65D-A91ABFB313EE}"/>
          </ac:spMkLst>
        </pc:spChg>
        <pc:spChg chg="mod">
          <ac:chgData name="図子 光太郎" userId="80102c0591fb0f43" providerId="LiveId" clId="{7AA17EBA-F131-44A2-B7A1-B72B945B68B2}" dt="2020-09-27T11:57:00.088" v="2900" actId="207"/>
          <ac:spMkLst>
            <pc:docMk/>
            <pc:sldMk cId="0" sldId="256"/>
            <ac:spMk id="3" creationId="{CD764FD6-B3AB-43C6-9235-D29FF7DAD524}"/>
          </ac:spMkLst>
        </pc:spChg>
        <pc:spChg chg="mod">
          <ac:chgData name="図子 光太郎" userId="80102c0591fb0f43" providerId="LiveId" clId="{7AA17EBA-F131-44A2-B7A1-B72B945B68B2}" dt="2020-09-26T06:49:55.358" v="1714" actId="552"/>
          <ac:spMkLst>
            <pc:docMk/>
            <pc:sldMk cId="0" sldId="256"/>
            <ac:spMk id="5" creationId="{1179535B-0869-4D1C-8EBA-7F8B8E659579}"/>
          </ac:spMkLst>
        </pc:spChg>
        <pc:spChg chg="mod topLvl">
          <ac:chgData name="図子 光太郎" userId="80102c0591fb0f43" providerId="LiveId" clId="{7AA17EBA-F131-44A2-B7A1-B72B945B68B2}" dt="2020-09-26T06:22:50.544" v="1279" actId="165"/>
          <ac:spMkLst>
            <pc:docMk/>
            <pc:sldMk cId="0" sldId="256"/>
            <ac:spMk id="11" creationId="{C7F9EB32-6581-4A55-BA4B-599642B28D7C}"/>
          </ac:spMkLst>
        </pc:spChg>
        <pc:spChg chg="add mod">
          <ac:chgData name="図子 光太郎" userId="80102c0591fb0f43" providerId="LiveId" clId="{7AA17EBA-F131-44A2-B7A1-B72B945B68B2}" dt="2020-09-26T06:34:05.216" v="1517" actId="1035"/>
          <ac:spMkLst>
            <pc:docMk/>
            <pc:sldMk cId="0" sldId="256"/>
            <ac:spMk id="13" creationId="{8DA2F547-39E8-4139-B6ED-972E95D72C05}"/>
          </ac:spMkLst>
        </pc:spChg>
        <pc:spChg chg="mod">
          <ac:chgData name="図子 光太郎" userId="80102c0591fb0f43" providerId="LiveId" clId="{7AA17EBA-F131-44A2-B7A1-B72B945B68B2}" dt="2020-09-27T11:58:03.983" v="2906" actId="207"/>
          <ac:spMkLst>
            <pc:docMk/>
            <pc:sldMk cId="0" sldId="256"/>
            <ac:spMk id="15" creationId="{EC7DAE1E-35FA-4EFB-9976-762097AC7526}"/>
          </ac:spMkLst>
        </pc:spChg>
        <pc:spChg chg="add mod">
          <ac:chgData name="図子 光太郎" userId="80102c0591fb0f43" providerId="LiveId" clId="{7AA17EBA-F131-44A2-B7A1-B72B945B68B2}" dt="2020-09-26T06:16:09.566" v="1171" actId="1037"/>
          <ac:spMkLst>
            <pc:docMk/>
            <pc:sldMk cId="0" sldId="256"/>
            <ac:spMk id="16" creationId="{AC091B08-A5DA-4ECD-93B3-45F1623A05C2}"/>
          </ac:spMkLst>
        </pc:spChg>
        <pc:spChg chg="add mod">
          <ac:chgData name="図子 光太郎" userId="80102c0591fb0f43" providerId="LiveId" clId="{7AA17EBA-F131-44A2-B7A1-B72B945B68B2}" dt="2020-09-26T06:49:55.358" v="1714" actId="552"/>
          <ac:spMkLst>
            <pc:docMk/>
            <pc:sldMk cId="0" sldId="256"/>
            <ac:spMk id="17" creationId="{E13B5A8B-F892-4E88-9AF1-658C4EC707B2}"/>
          </ac:spMkLst>
        </pc:spChg>
        <pc:spChg chg="add mod">
          <ac:chgData name="図子 光太郎" userId="80102c0591fb0f43" providerId="LiveId" clId="{7AA17EBA-F131-44A2-B7A1-B72B945B68B2}" dt="2020-09-26T06:41:34.027" v="1562" actId="2711"/>
          <ac:spMkLst>
            <pc:docMk/>
            <pc:sldMk cId="0" sldId="256"/>
            <ac:spMk id="19" creationId="{09DF6F0F-5875-4FB4-9E94-F9AF32DE8434}"/>
          </ac:spMkLst>
        </pc:spChg>
        <pc:spChg chg="add mod">
          <ac:chgData name="図子 光太郎" userId="80102c0591fb0f43" providerId="LiveId" clId="{7AA17EBA-F131-44A2-B7A1-B72B945B68B2}" dt="2020-09-26T06:33:59.834" v="1512" actId="1035"/>
          <ac:spMkLst>
            <pc:docMk/>
            <pc:sldMk cId="0" sldId="256"/>
            <ac:spMk id="22" creationId="{7D80C146-9CFB-42B0-B585-1C53E4DF8955}"/>
          </ac:spMkLst>
        </pc:spChg>
        <pc:spChg chg="add del mod">
          <ac:chgData name="図子 光太郎" userId="80102c0591fb0f43" providerId="LiveId" clId="{7AA17EBA-F131-44A2-B7A1-B72B945B68B2}" dt="2020-09-26T01:03:30.301" v="86" actId="478"/>
          <ac:spMkLst>
            <pc:docMk/>
            <pc:sldMk cId="0" sldId="256"/>
            <ac:spMk id="22" creationId="{E8CDACB5-5F9B-41CB-A256-24AA34F558C4}"/>
          </ac:spMkLst>
        </pc:spChg>
        <pc:spChg chg="add mod">
          <ac:chgData name="図子 光太郎" userId="80102c0591fb0f43" providerId="LiveId" clId="{7AA17EBA-F131-44A2-B7A1-B72B945B68B2}" dt="2020-09-26T06:41:51.933" v="1564" actId="2711"/>
          <ac:spMkLst>
            <pc:docMk/>
            <pc:sldMk cId="0" sldId="256"/>
            <ac:spMk id="23" creationId="{5B5CCC1D-30CC-4BE5-8CE4-0A10D8D30604}"/>
          </ac:spMkLst>
        </pc:spChg>
        <pc:spChg chg="add mod">
          <ac:chgData name="図子 光太郎" userId="80102c0591fb0f43" providerId="LiveId" clId="{7AA17EBA-F131-44A2-B7A1-B72B945B68B2}" dt="2020-09-26T06:36:57.082" v="1521" actId="164"/>
          <ac:spMkLst>
            <pc:docMk/>
            <pc:sldMk cId="0" sldId="256"/>
            <ac:spMk id="24" creationId="{9FA41D78-FA11-4A65-A62C-61762594B637}"/>
          </ac:spMkLst>
        </pc:spChg>
        <pc:spChg chg="add del mod">
          <ac:chgData name="図子 光太郎" userId="80102c0591fb0f43" providerId="LiveId" clId="{7AA17EBA-F131-44A2-B7A1-B72B945B68B2}" dt="2020-09-26T01:18:00.654" v="248" actId="478"/>
          <ac:spMkLst>
            <pc:docMk/>
            <pc:sldMk cId="0" sldId="256"/>
            <ac:spMk id="25" creationId="{9DC9704B-F2C5-41D0-9CB2-42E1535AC89E}"/>
          </ac:spMkLst>
        </pc:spChg>
        <pc:spChg chg="add mod">
          <ac:chgData name="図子 光太郎" userId="80102c0591fb0f43" providerId="LiveId" clId="{7AA17EBA-F131-44A2-B7A1-B72B945B68B2}" dt="2020-09-26T06:37:17.499" v="1522" actId="2711"/>
          <ac:spMkLst>
            <pc:docMk/>
            <pc:sldMk cId="0" sldId="256"/>
            <ac:spMk id="26" creationId="{5E5DBDC4-9952-44F1-B388-B72246C5E3BD}"/>
          </ac:spMkLst>
        </pc:spChg>
        <pc:spChg chg="add mod">
          <ac:chgData name="図子 光太郎" userId="80102c0591fb0f43" providerId="LiveId" clId="{7AA17EBA-F131-44A2-B7A1-B72B945B68B2}" dt="2020-09-26T06:41:42.816" v="1563" actId="2711"/>
          <ac:spMkLst>
            <pc:docMk/>
            <pc:sldMk cId="0" sldId="256"/>
            <ac:spMk id="29" creationId="{2364F42C-C430-40FD-8C3F-B68C07480714}"/>
          </ac:spMkLst>
        </pc:spChg>
        <pc:spChg chg="add mod">
          <ac:chgData name="図子 光太郎" userId="80102c0591fb0f43" providerId="LiveId" clId="{7AA17EBA-F131-44A2-B7A1-B72B945B68B2}" dt="2020-09-26T06:45:35.651" v="1702" actId="1035"/>
          <ac:spMkLst>
            <pc:docMk/>
            <pc:sldMk cId="0" sldId="256"/>
            <ac:spMk id="30" creationId="{4331D65E-EB78-45A9-9286-2917CC95E080}"/>
          </ac:spMkLst>
        </pc:spChg>
        <pc:spChg chg="mod">
          <ac:chgData name="図子 光太郎" userId="80102c0591fb0f43" providerId="LiveId" clId="{7AA17EBA-F131-44A2-B7A1-B72B945B68B2}" dt="2020-09-27T11:57:48.293" v="2904" actId="2711"/>
          <ac:spMkLst>
            <pc:docMk/>
            <pc:sldMk cId="0" sldId="256"/>
            <ac:spMk id="39" creationId="{FDD28C83-9D6D-4B37-B5AA-555A26DBDB19}"/>
          </ac:spMkLst>
        </pc:spChg>
        <pc:spChg chg="mod topLvl">
          <ac:chgData name="図子 光太郎" userId="80102c0591fb0f43" providerId="LiveId" clId="{7AA17EBA-F131-44A2-B7A1-B72B945B68B2}" dt="2020-09-26T06:22:50.544" v="1279" actId="165"/>
          <ac:spMkLst>
            <pc:docMk/>
            <pc:sldMk cId="0" sldId="256"/>
            <ac:spMk id="136" creationId="{27DDBF63-325D-45F4-A745-5465B1E84618}"/>
          </ac:spMkLst>
        </pc:spChg>
        <pc:spChg chg="del mod">
          <ac:chgData name="図子 光太郎" userId="80102c0591fb0f43" providerId="LiveId" clId="{7AA17EBA-F131-44A2-B7A1-B72B945B68B2}" dt="2020-09-25T22:15:47.790" v="4" actId="478"/>
          <ac:spMkLst>
            <pc:docMk/>
            <pc:sldMk cId="0" sldId="256"/>
            <ac:spMk id="3099" creationId="{795E275D-B62A-4AE2-AA32-DAA92D6A5444}"/>
          </ac:spMkLst>
        </pc:spChg>
        <pc:spChg chg="del">
          <ac:chgData name="図子 光太郎" userId="80102c0591fb0f43" providerId="LiveId" clId="{7AA17EBA-F131-44A2-B7A1-B72B945B68B2}" dt="2020-09-25T22:15:52.456" v="5" actId="478"/>
          <ac:spMkLst>
            <pc:docMk/>
            <pc:sldMk cId="0" sldId="256"/>
            <ac:spMk id="3100" creationId="{E688F154-59E2-4BA5-875B-2A75BF8AE3FC}"/>
          </ac:spMkLst>
        </pc:spChg>
        <pc:spChg chg="mod">
          <ac:chgData name="図子 光太郎" userId="80102c0591fb0f43" providerId="LiveId" clId="{7AA17EBA-F131-44A2-B7A1-B72B945B68B2}" dt="2020-09-26T06:15:59.584" v="1124" actId="1036"/>
          <ac:spMkLst>
            <pc:docMk/>
            <pc:sldMk cId="0" sldId="256"/>
            <ac:spMk id="3115" creationId="{7510C4FB-05C3-4385-A039-B11DD315E69C}"/>
          </ac:spMkLst>
        </pc:spChg>
        <pc:spChg chg="add del mod">
          <ac:chgData name="図子 光太郎" userId="80102c0591fb0f43" providerId="LiveId" clId="{7AA17EBA-F131-44A2-B7A1-B72B945B68B2}" dt="2020-09-26T06:14:17.827" v="1093" actId="1036"/>
          <ac:spMkLst>
            <pc:docMk/>
            <pc:sldMk cId="0" sldId="256"/>
            <ac:spMk id="3116" creationId="{036EF14B-5067-463D-90EB-5C6EBB782D2E}"/>
          </ac:spMkLst>
        </pc:spChg>
        <pc:spChg chg="del">
          <ac:chgData name="図子 光太郎" userId="80102c0591fb0f43" providerId="LiveId" clId="{7AA17EBA-F131-44A2-B7A1-B72B945B68B2}" dt="2020-09-25T22:15:33.519" v="2" actId="478"/>
          <ac:spMkLst>
            <pc:docMk/>
            <pc:sldMk cId="0" sldId="256"/>
            <ac:spMk id="3117" creationId="{B889FFD1-8DE8-441D-9F94-E68C6BC85DE2}"/>
          </ac:spMkLst>
        </pc:spChg>
        <pc:spChg chg="add mod">
          <ac:chgData name="図子 光太郎" userId="80102c0591fb0f43" providerId="LiveId" clId="{7AA17EBA-F131-44A2-B7A1-B72B945B68B2}" dt="2020-09-26T06:37:53.123" v="1524" actId="164"/>
          <ac:spMkLst>
            <pc:docMk/>
            <pc:sldMk cId="0" sldId="256"/>
            <ac:spMk id="3138" creationId="{399401E2-5172-4FBB-9DBD-BD77D73DF629}"/>
          </ac:spMkLst>
        </pc:spChg>
        <pc:spChg chg="add mod">
          <ac:chgData name="図子 光太郎" userId="80102c0591fb0f43" providerId="LiveId" clId="{7AA17EBA-F131-44A2-B7A1-B72B945B68B2}" dt="2020-09-26T06:37:53.123" v="1524" actId="164"/>
          <ac:spMkLst>
            <pc:docMk/>
            <pc:sldMk cId="0" sldId="256"/>
            <ac:spMk id="3139" creationId="{CE24FD9D-606A-4277-B3C7-E7A32B8D3B60}"/>
          </ac:spMkLst>
        </pc:spChg>
        <pc:spChg chg="add mod">
          <ac:chgData name="図子 光太郎" userId="80102c0591fb0f43" providerId="LiveId" clId="{7AA17EBA-F131-44A2-B7A1-B72B945B68B2}" dt="2020-09-26T06:42:02.469" v="1565" actId="2711"/>
          <ac:spMkLst>
            <pc:docMk/>
            <pc:sldMk cId="0" sldId="256"/>
            <ac:spMk id="3140" creationId="{AA3F0282-8525-450E-9A5A-4DCA738DD47D}"/>
          </ac:spMkLst>
        </pc:spChg>
        <pc:spChg chg="add mod">
          <ac:chgData name="図子 光太郎" userId="80102c0591fb0f43" providerId="LiveId" clId="{7AA17EBA-F131-44A2-B7A1-B72B945B68B2}" dt="2020-09-27T11:43:16.695" v="2630" actId="555"/>
          <ac:spMkLst>
            <pc:docMk/>
            <pc:sldMk cId="0" sldId="256"/>
            <ac:spMk id="3142" creationId="{8556DA7A-78E2-4EE4-81CE-629BE2E920C0}"/>
          </ac:spMkLst>
        </pc:spChg>
        <pc:spChg chg="del">
          <ac:chgData name="図子 光太郎" userId="80102c0591fb0f43" providerId="LiveId" clId="{7AA17EBA-F131-44A2-B7A1-B72B945B68B2}" dt="2020-09-25T23:00:19.091" v="16" actId="478"/>
          <ac:spMkLst>
            <pc:docMk/>
            <pc:sldMk cId="0" sldId="256"/>
            <ac:spMk id="3142" creationId="{D26E133C-F292-498F-8552-1A92BA1FCB33}"/>
          </ac:spMkLst>
        </pc:spChg>
        <pc:spChg chg="del">
          <ac:chgData name="図子 光太郎" userId="80102c0591fb0f43" providerId="LiveId" clId="{7AA17EBA-F131-44A2-B7A1-B72B945B68B2}" dt="2020-09-25T22:15:28.254" v="0" actId="478"/>
          <ac:spMkLst>
            <pc:docMk/>
            <pc:sldMk cId="0" sldId="256"/>
            <ac:spMk id="3143" creationId="{48B5115D-4700-4718-A926-EBE0F9FBCA54}"/>
          </ac:spMkLst>
        </pc:spChg>
        <pc:spChg chg="add mod">
          <ac:chgData name="図子 光太郎" userId="80102c0591fb0f43" providerId="LiveId" clId="{7AA17EBA-F131-44A2-B7A1-B72B945B68B2}" dt="2020-09-27T11:30:09.968" v="2182" actId="122"/>
          <ac:spMkLst>
            <pc:docMk/>
            <pc:sldMk cId="0" sldId="256"/>
            <ac:spMk id="3146" creationId="{8D239432-94A0-4C4D-BC9F-6F3F71758FE0}"/>
          </ac:spMkLst>
        </pc:spChg>
        <pc:spChg chg="add mod">
          <ac:chgData name="図子 光太郎" userId="80102c0591fb0f43" providerId="LiveId" clId="{7AA17EBA-F131-44A2-B7A1-B72B945B68B2}" dt="2020-09-27T11:28:44.937" v="2180" actId="1036"/>
          <ac:spMkLst>
            <pc:docMk/>
            <pc:sldMk cId="0" sldId="256"/>
            <ac:spMk id="3151" creationId="{C17285EF-3105-4527-A585-DAA1369DFC2A}"/>
          </ac:spMkLst>
        </pc:spChg>
        <pc:spChg chg="add mod">
          <ac:chgData name="図子 光太郎" userId="80102c0591fb0f43" providerId="LiveId" clId="{7AA17EBA-F131-44A2-B7A1-B72B945B68B2}" dt="2020-09-27T11:39:13.168" v="2527" actId="122"/>
          <ac:spMkLst>
            <pc:docMk/>
            <pc:sldMk cId="0" sldId="256"/>
            <ac:spMk id="3154" creationId="{301E8CA7-2CF2-49FE-837B-1D669B21C452}"/>
          </ac:spMkLst>
        </pc:spChg>
        <pc:spChg chg="add mod">
          <ac:chgData name="図子 光太郎" userId="80102c0591fb0f43" providerId="LiveId" clId="{7AA17EBA-F131-44A2-B7A1-B72B945B68B2}" dt="2020-09-27T11:43:53.041" v="2636" actId="14100"/>
          <ac:spMkLst>
            <pc:docMk/>
            <pc:sldMk cId="0" sldId="256"/>
            <ac:spMk id="3155" creationId="{40040C34-21E6-4DB3-91F0-AE6D657C9C1F}"/>
          </ac:spMkLst>
        </pc:spChg>
        <pc:spChg chg="add mod">
          <ac:chgData name="図子 光太郎" userId="80102c0591fb0f43" providerId="LiveId" clId="{7AA17EBA-F131-44A2-B7A1-B72B945B68B2}" dt="2020-09-27T11:51:53.363" v="2895" actId="14100"/>
          <ac:spMkLst>
            <pc:docMk/>
            <pc:sldMk cId="0" sldId="256"/>
            <ac:spMk id="3156" creationId="{66370082-FD54-41B8-8B08-31ADE7A25B65}"/>
          </ac:spMkLst>
        </pc:spChg>
        <pc:spChg chg="del">
          <ac:chgData name="図子 光太郎" userId="80102c0591fb0f43" providerId="LiveId" clId="{7AA17EBA-F131-44A2-B7A1-B72B945B68B2}" dt="2020-09-25T22:15:30.948" v="1" actId="478"/>
          <ac:spMkLst>
            <pc:docMk/>
            <pc:sldMk cId="0" sldId="256"/>
            <ac:spMk id="3197" creationId="{21CDD643-525D-4361-A140-E917C4D85901}"/>
          </ac:spMkLst>
        </pc:spChg>
        <pc:spChg chg="del">
          <ac:chgData name="図子 光太郎" userId="80102c0591fb0f43" providerId="LiveId" clId="{7AA17EBA-F131-44A2-B7A1-B72B945B68B2}" dt="2020-09-25T23:00:21.873" v="17" actId="478"/>
          <ac:spMkLst>
            <pc:docMk/>
            <pc:sldMk cId="0" sldId="256"/>
            <ac:spMk id="3210" creationId="{A47E62C4-AC98-4E2D-8AD6-EBACF65E44DB}"/>
          </ac:spMkLst>
        </pc:spChg>
        <pc:grpChg chg="mod">
          <ac:chgData name="図子 光太郎" userId="80102c0591fb0f43" providerId="LiveId" clId="{7AA17EBA-F131-44A2-B7A1-B72B945B68B2}" dt="2020-09-26T06:14:17.827" v="1093" actId="1036"/>
          <ac:grpSpMkLst>
            <pc:docMk/>
            <pc:sldMk cId="0" sldId="256"/>
            <ac:grpSpMk id="4" creationId="{7AD6FC86-8B3D-4D24-9329-C0D6B449CAFF}"/>
          </ac:grpSpMkLst>
        </pc:grpChg>
        <pc:grpChg chg="del mod">
          <ac:chgData name="図子 光太郎" userId="80102c0591fb0f43" providerId="LiveId" clId="{7AA17EBA-F131-44A2-B7A1-B72B945B68B2}" dt="2020-09-26T06:22:50.544" v="1279" actId="165"/>
          <ac:grpSpMkLst>
            <pc:docMk/>
            <pc:sldMk cId="0" sldId="256"/>
            <ac:grpSpMk id="14" creationId="{FF881E46-6A0E-48C6-9EC2-E7125AB3FEA8}"/>
          </ac:grpSpMkLst>
        </pc:grpChg>
        <pc:grpChg chg="add mod">
          <ac:chgData name="図子 光太郎" userId="80102c0591fb0f43" providerId="LiveId" clId="{7AA17EBA-F131-44A2-B7A1-B72B945B68B2}" dt="2020-09-26T06:38:00.760" v="1525" actId="1076"/>
          <ac:grpSpMkLst>
            <pc:docMk/>
            <pc:sldMk cId="0" sldId="256"/>
            <ac:grpSpMk id="25" creationId="{0CB2A7A6-24E8-45A8-B72A-A040E1A55F61}"/>
          </ac:grpSpMkLst>
        </pc:grpChg>
        <pc:grpChg chg="add mod">
          <ac:chgData name="図子 光太郎" userId="80102c0591fb0f43" providerId="LiveId" clId="{7AA17EBA-F131-44A2-B7A1-B72B945B68B2}" dt="2020-09-26T06:38:00.760" v="1525" actId="1076"/>
          <ac:grpSpMkLst>
            <pc:docMk/>
            <pc:sldMk cId="0" sldId="256"/>
            <ac:grpSpMk id="27" creationId="{B43DCB3B-40CB-4DDF-B734-D40724B13DD1}"/>
          </ac:grpSpMkLst>
        </pc:grpChg>
        <pc:picChg chg="add del mod">
          <ac:chgData name="図子 光太郎" userId="80102c0591fb0f43" providerId="LiveId" clId="{7AA17EBA-F131-44A2-B7A1-B72B945B68B2}" dt="2020-09-25T22:59:04.118" v="15" actId="478"/>
          <ac:picMkLst>
            <pc:docMk/>
            <pc:sldMk cId="0" sldId="256"/>
            <ac:picMk id="9" creationId="{0F65D121-BF7D-44CD-BB9D-B2C7D558A2BC}"/>
          </ac:picMkLst>
        </pc:picChg>
        <pc:picChg chg="add mod modCrop">
          <ac:chgData name="図子 光太郎" userId="80102c0591fb0f43" providerId="LiveId" clId="{7AA17EBA-F131-44A2-B7A1-B72B945B68B2}" dt="2020-09-26T06:40:29.272" v="1561" actId="1037"/>
          <ac:picMkLst>
            <pc:docMk/>
            <pc:sldMk cId="0" sldId="256"/>
            <ac:picMk id="9" creationId="{91E4B46A-4731-4883-B5A2-D3A0B74740F9}"/>
          </ac:picMkLst>
        </pc:picChg>
        <pc:picChg chg="mod topLvl">
          <ac:chgData name="図子 光太郎" userId="80102c0591fb0f43" providerId="LiveId" clId="{7AA17EBA-F131-44A2-B7A1-B72B945B68B2}" dt="2020-09-26T06:23:22.245" v="1287" actId="554"/>
          <ac:picMkLst>
            <pc:docMk/>
            <pc:sldMk cId="0" sldId="256"/>
            <ac:picMk id="10" creationId="{658BC2B4-45AE-44B5-ABAE-A44ED2D7A5D3}"/>
          </ac:picMkLst>
        </pc:picChg>
        <pc:picChg chg="add del mod">
          <ac:chgData name="図子 光太郎" userId="80102c0591fb0f43" providerId="LiveId" clId="{7AA17EBA-F131-44A2-B7A1-B72B945B68B2}" dt="2020-09-27T09:43:37.383" v="1721" actId="478"/>
          <ac:picMkLst>
            <pc:docMk/>
            <pc:sldMk cId="0" sldId="256"/>
            <ac:picMk id="12" creationId="{3A47E746-F25C-430B-967C-8995524D686B}"/>
          </ac:picMkLst>
        </pc:picChg>
        <pc:picChg chg="del mod topLvl">
          <ac:chgData name="図子 光太郎" userId="80102c0591fb0f43" providerId="LiveId" clId="{7AA17EBA-F131-44A2-B7A1-B72B945B68B2}" dt="2020-09-26T06:23:05.342" v="1285" actId="478"/>
          <ac:picMkLst>
            <pc:docMk/>
            <pc:sldMk cId="0" sldId="256"/>
            <ac:picMk id="12" creationId="{8E6FC4A7-D9E7-497C-B046-2B75896725D6}"/>
          </ac:picMkLst>
        </pc:picChg>
        <pc:picChg chg="add del mod">
          <ac:chgData name="図子 光太郎" userId="80102c0591fb0f43" providerId="LiveId" clId="{7AA17EBA-F131-44A2-B7A1-B72B945B68B2}" dt="2020-09-25T23:24:32.102" v="21" actId="478"/>
          <ac:picMkLst>
            <pc:docMk/>
            <pc:sldMk cId="0" sldId="256"/>
            <ac:picMk id="16" creationId="{382CBB25-5CFC-4D1E-B415-52C6CBE29CEB}"/>
          </ac:picMkLst>
        </pc:picChg>
        <pc:picChg chg="add mod">
          <ac:chgData name="図子 光太郎" userId="80102c0591fb0f43" providerId="LiveId" clId="{7AA17EBA-F131-44A2-B7A1-B72B945B68B2}" dt="2020-09-26T06:31:41.647" v="1397" actId="1035"/>
          <ac:picMkLst>
            <pc:docMk/>
            <pc:sldMk cId="0" sldId="256"/>
            <ac:picMk id="18" creationId="{C80E0D84-858F-4353-A34B-F0279328BD00}"/>
          </ac:picMkLst>
        </pc:picChg>
        <pc:picChg chg="add del mod">
          <ac:chgData name="図子 光太郎" userId="80102c0591fb0f43" providerId="LiveId" clId="{7AA17EBA-F131-44A2-B7A1-B72B945B68B2}" dt="2020-09-27T09:44:46.705" v="1729" actId="478"/>
          <ac:picMkLst>
            <pc:docMk/>
            <pc:sldMk cId="0" sldId="256"/>
            <ac:picMk id="20" creationId="{44FEC6A8-85E3-443C-9572-B73516DE4C85}"/>
          </ac:picMkLst>
        </pc:picChg>
        <pc:picChg chg="add del mod">
          <ac:chgData name="図子 光太郎" userId="80102c0591fb0f43" providerId="LiveId" clId="{7AA17EBA-F131-44A2-B7A1-B72B945B68B2}" dt="2020-09-26T02:00:29.433" v="669" actId="478"/>
          <ac:picMkLst>
            <pc:docMk/>
            <pc:sldMk cId="0" sldId="256"/>
            <ac:picMk id="21" creationId="{40390B7A-5807-4599-BBF0-D94AF906F89F}"/>
          </ac:picMkLst>
        </pc:picChg>
        <pc:picChg chg="add mod">
          <ac:chgData name="図子 光太郎" userId="80102c0591fb0f43" providerId="LiveId" clId="{7AA17EBA-F131-44A2-B7A1-B72B945B68B2}" dt="2020-09-26T11:55:29.935" v="1717" actId="1038"/>
          <ac:picMkLst>
            <pc:docMk/>
            <pc:sldMk cId="0" sldId="256"/>
            <ac:picMk id="21" creationId="{4ED89F58-6896-44AC-90DA-BB9F53364A7C}"/>
          </ac:picMkLst>
        </pc:picChg>
        <pc:picChg chg="add mod">
          <ac:chgData name="図子 光太郎" userId="80102c0591fb0f43" providerId="LiveId" clId="{7AA17EBA-F131-44A2-B7A1-B72B945B68B2}" dt="2020-09-26T06:31:41.647" v="1397" actId="1035"/>
          <ac:picMkLst>
            <pc:docMk/>
            <pc:sldMk cId="0" sldId="256"/>
            <ac:picMk id="28" creationId="{DE1DB065-1077-4A29-A0AF-8D418E1AC3D6}"/>
          </ac:picMkLst>
        </pc:picChg>
        <pc:picChg chg="add del mod">
          <ac:chgData name="図子 光太郎" userId="80102c0591fb0f43" providerId="LiveId" clId="{7AA17EBA-F131-44A2-B7A1-B72B945B68B2}" dt="2020-09-26T01:43:54.141" v="524" actId="478"/>
          <ac:picMkLst>
            <pc:docMk/>
            <pc:sldMk cId="0" sldId="256"/>
            <ac:picMk id="31" creationId="{8D4F4162-B2F8-426D-8E16-25DAECC7891D}"/>
          </ac:picMkLst>
        </pc:picChg>
        <pc:picChg chg="add mod">
          <ac:chgData name="図子 光太郎" userId="80102c0591fb0f43" providerId="LiveId" clId="{7AA17EBA-F131-44A2-B7A1-B72B945B68B2}" dt="2020-09-26T06:38:05.167" v="1526" actId="1035"/>
          <ac:picMkLst>
            <pc:docMk/>
            <pc:sldMk cId="0" sldId="256"/>
            <ac:picMk id="3137" creationId="{1F9201F6-DE99-42AC-8220-66ED5C3EC9BE}"/>
          </ac:picMkLst>
        </pc:picChg>
        <pc:picChg chg="add del mod">
          <ac:chgData name="図子 光太郎" userId="80102c0591fb0f43" providerId="LiveId" clId="{7AA17EBA-F131-44A2-B7A1-B72B945B68B2}" dt="2020-09-27T11:08:46.253" v="1882" actId="478"/>
          <ac:picMkLst>
            <pc:docMk/>
            <pc:sldMk cId="0" sldId="256"/>
            <ac:picMk id="3141" creationId="{57A82430-59F9-4D47-A4CE-24FBA9C2884E}"/>
          </ac:picMkLst>
        </pc:picChg>
        <pc:picChg chg="add mod">
          <ac:chgData name="図子 光太郎" userId="80102c0591fb0f43" providerId="LiveId" clId="{7AA17EBA-F131-44A2-B7A1-B72B945B68B2}" dt="2020-09-26T06:38:05.167" v="1526" actId="1035"/>
          <ac:picMkLst>
            <pc:docMk/>
            <pc:sldMk cId="0" sldId="256"/>
            <ac:picMk id="3144" creationId="{2CAD7C77-CF3F-4283-9F76-24B3AD44A6E5}"/>
          </ac:picMkLst>
        </pc:picChg>
        <pc:picChg chg="add mod">
          <ac:chgData name="図子 光太郎" userId="80102c0591fb0f43" providerId="LiveId" clId="{7AA17EBA-F131-44A2-B7A1-B72B945B68B2}" dt="2020-09-27T11:33:32.275" v="2212" actId="555"/>
          <ac:picMkLst>
            <pc:docMk/>
            <pc:sldMk cId="0" sldId="256"/>
            <ac:picMk id="3145" creationId="{AECC582F-AE4F-4C6C-A376-37807A93910A}"/>
          </ac:picMkLst>
        </pc:picChg>
        <pc:picChg chg="add del mod">
          <ac:chgData name="図子 光太郎" userId="80102c0591fb0f43" providerId="LiveId" clId="{7AA17EBA-F131-44A2-B7A1-B72B945B68B2}" dt="2020-09-27T11:22:25.251" v="2066" actId="478"/>
          <ac:picMkLst>
            <pc:docMk/>
            <pc:sldMk cId="0" sldId="256"/>
            <ac:picMk id="3148" creationId="{E3D728A3-6FC3-427B-9787-49C00515B2D9}"/>
          </ac:picMkLst>
        </pc:picChg>
        <pc:picChg chg="add mod">
          <ac:chgData name="図子 光太郎" userId="80102c0591fb0f43" providerId="LiveId" clId="{7AA17EBA-F131-44A2-B7A1-B72B945B68B2}" dt="2020-09-27T11:26:13.281" v="2076" actId="1035"/>
          <ac:picMkLst>
            <pc:docMk/>
            <pc:sldMk cId="0" sldId="256"/>
            <ac:picMk id="3150" creationId="{7D0909F8-73C1-49E1-BDCD-E7307B7EDCC0}"/>
          </ac:picMkLst>
        </pc:picChg>
        <pc:picChg chg="add mod">
          <ac:chgData name="図子 光太郎" userId="80102c0591fb0f43" providerId="LiveId" clId="{7AA17EBA-F131-44A2-B7A1-B72B945B68B2}" dt="2020-09-27T11:33:32.275" v="2212" actId="555"/>
          <ac:picMkLst>
            <pc:docMk/>
            <pc:sldMk cId="0" sldId="256"/>
            <ac:picMk id="3153" creationId="{FDDCEDED-1B4D-46FA-87A7-AAC661291227}"/>
          </ac:picMkLst>
        </pc:picChg>
        <pc:cxnChg chg="add mod">
          <ac:chgData name="図子 光太郎" userId="80102c0591fb0f43" providerId="LiveId" clId="{7AA17EBA-F131-44A2-B7A1-B72B945B68B2}" dt="2020-09-26T06:48:57.871" v="1713" actId="14100"/>
          <ac:cxnSpMkLst>
            <pc:docMk/>
            <pc:sldMk cId="0" sldId="256"/>
            <ac:cxnSpMk id="3136" creationId="{D78F9CE7-D7A8-40BF-8420-E918EB6C918C}"/>
          </ac:cxnSpMkLst>
        </pc:cxnChg>
      </pc:sldChg>
    </pc:docChg>
  </pc:docChgLst>
  <pc:docChgLst>
    <pc:chgData name="図子 光太郎" userId="80102c0591fb0f43" providerId="LiveId" clId="{1E36FD37-EACC-4C6A-898D-2F2EEF82C55C}"/>
    <pc:docChg chg="custSel modSld">
      <pc:chgData name="図子 光太郎" userId="80102c0591fb0f43" providerId="LiveId" clId="{1E36FD37-EACC-4C6A-898D-2F2EEF82C55C}" dt="2020-09-06T05:33:42.816" v="473" actId="113"/>
      <pc:docMkLst>
        <pc:docMk/>
      </pc:docMkLst>
      <pc:sldChg chg="addSp delSp modSp mod">
        <pc:chgData name="図子 光太郎" userId="80102c0591fb0f43" providerId="LiveId" clId="{1E36FD37-EACC-4C6A-898D-2F2EEF82C55C}" dt="2020-09-06T05:33:42.816" v="473" actId="113"/>
        <pc:sldMkLst>
          <pc:docMk/>
          <pc:sldMk cId="0" sldId="256"/>
        </pc:sldMkLst>
        <pc:spChg chg="mod">
          <ac:chgData name="図子 光太郎" userId="80102c0591fb0f43" providerId="LiveId" clId="{1E36FD37-EACC-4C6A-898D-2F2EEF82C55C}" dt="2020-09-06T05:33:42.816" v="473" actId="113"/>
          <ac:spMkLst>
            <pc:docMk/>
            <pc:sldMk cId="0" sldId="256"/>
            <ac:spMk id="3" creationId="{CD764FD6-B3AB-43C6-9235-D29FF7DAD524}"/>
          </ac:spMkLst>
        </pc:spChg>
        <pc:spChg chg="mod topLvl">
          <ac:chgData name="図子 光太郎" userId="80102c0591fb0f43" providerId="LiveId" clId="{1E36FD37-EACC-4C6A-898D-2F2EEF82C55C}" dt="2020-09-06T05:11:04.467" v="50" actId="164"/>
          <ac:spMkLst>
            <pc:docMk/>
            <pc:sldMk cId="0" sldId="256"/>
            <ac:spMk id="7" creationId="{7908C241-3EA1-4A7E-8F50-63C0E224CD8B}"/>
          </ac:spMkLst>
        </pc:spChg>
        <pc:spChg chg="mod topLvl">
          <ac:chgData name="図子 光太郎" userId="80102c0591fb0f43" providerId="LiveId" clId="{1E36FD37-EACC-4C6A-898D-2F2EEF82C55C}" dt="2020-09-06T05:17:52.593" v="90" actId="164"/>
          <ac:spMkLst>
            <pc:docMk/>
            <pc:sldMk cId="0" sldId="256"/>
            <ac:spMk id="11" creationId="{C7F9EB32-6581-4A55-BA4B-599642B28D7C}"/>
          </ac:spMkLst>
        </pc:spChg>
        <pc:spChg chg="add mod">
          <ac:chgData name="図子 光太郎" userId="80102c0591fb0f43" providerId="LiveId" clId="{1E36FD37-EACC-4C6A-898D-2F2EEF82C55C}" dt="2020-09-06T05:32:44.985" v="471"/>
          <ac:spMkLst>
            <pc:docMk/>
            <pc:sldMk cId="0" sldId="256"/>
            <ac:spMk id="15" creationId="{EC7DAE1E-35FA-4EFB-9976-762097AC7526}"/>
          </ac:spMkLst>
        </pc:spChg>
        <pc:spChg chg="mod">
          <ac:chgData name="図子 光太郎" userId="80102c0591fb0f43" providerId="LiveId" clId="{1E36FD37-EACC-4C6A-898D-2F2EEF82C55C}" dt="2020-09-06T05:27:25.879" v="162" actId="1035"/>
          <ac:spMkLst>
            <pc:docMk/>
            <pc:sldMk cId="0" sldId="256"/>
            <ac:spMk id="39" creationId="{FDD28C83-9D6D-4B37-B5AA-555A26DBDB19}"/>
          </ac:spMkLst>
        </pc:spChg>
        <pc:spChg chg="mod topLvl">
          <ac:chgData name="図子 光太郎" userId="80102c0591fb0f43" providerId="LiveId" clId="{1E36FD37-EACC-4C6A-898D-2F2EEF82C55C}" dt="2020-09-06T05:11:04.467" v="50" actId="164"/>
          <ac:spMkLst>
            <pc:docMk/>
            <pc:sldMk cId="0" sldId="256"/>
            <ac:spMk id="132" creationId="{C5E0CADC-1FC4-4C6F-958D-BB8547EBC75C}"/>
          </ac:spMkLst>
        </pc:spChg>
        <pc:spChg chg="mod topLvl">
          <ac:chgData name="図子 光太郎" userId="80102c0591fb0f43" providerId="LiveId" clId="{1E36FD37-EACC-4C6A-898D-2F2EEF82C55C}" dt="2020-09-06T05:17:52.593" v="90" actId="164"/>
          <ac:spMkLst>
            <pc:docMk/>
            <pc:sldMk cId="0" sldId="256"/>
            <ac:spMk id="136" creationId="{27DDBF63-325D-45F4-A745-5465B1E84618}"/>
          </ac:spMkLst>
        </pc:spChg>
        <pc:grpChg chg="add mod">
          <ac:chgData name="図子 光太郎" userId="80102c0591fb0f43" providerId="LiveId" clId="{1E36FD37-EACC-4C6A-898D-2F2EEF82C55C}" dt="2020-09-06T05:11:04.467" v="50" actId="164"/>
          <ac:grpSpMkLst>
            <pc:docMk/>
            <pc:sldMk cId="0" sldId="256"/>
            <ac:grpSpMk id="4" creationId="{7AD6FC86-8B3D-4D24-9329-C0D6B449CAFF}"/>
          </ac:grpSpMkLst>
        </pc:grpChg>
        <pc:grpChg chg="del">
          <ac:chgData name="図子 光太郎" userId="80102c0591fb0f43" providerId="LiveId" clId="{1E36FD37-EACC-4C6A-898D-2F2EEF82C55C}" dt="2020-09-06T05:08:28.223" v="0" actId="165"/>
          <ac:grpSpMkLst>
            <pc:docMk/>
            <pc:sldMk cId="0" sldId="256"/>
            <ac:grpSpMk id="13" creationId="{A9B74283-BD14-4F1C-86F0-B76A3A398AC0}"/>
          </ac:grpSpMkLst>
        </pc:grpChg>
        <pc:grpChg chg="add mod">
          <ac:chgData name="図子 光太郎" userId="80102c0591fb0f43" providerId="LiveId" clId="{1E36FD37-EACC-4C6A-898D-2F2EEF82C55C}" dt="2020-09-06T05:17:52.593" v="90" actId="164"/>
          <ac:grpSpMkLst>
            <pc:docMk/>
            <pc:sldMk cId="0" sldId="256"/>
            <ac:grpSpMk id="14" creationId="{FF881E46-6A0E-48C6-9EC2-E7125AB3FEA8}"/>
          </ac:grpSpMkLst>
        </pc:grpChg>
        <pc:picChg chg="mod topLvl modCrop">
          <ac:chgData name="図子 光太郎" userId="80102c0591fb0f43" providerId="LiveId" clId="{1E36FD37-EACC-4C6A-898D-2F2EEF82C55C}" dt="2020-09-06T05:11:04.467" v="50" actId="164"/>
          <ac:picMkLst>
            <pc:docMk/>
            <pc:sldMk cId="0" sldId="256"/>
            <ac:picMk id="6" creationId="{9DF793D0-C7A1-45B5-8C14-20444C952E69}"/>
          </ac:picMkLst>
        </pc:picChg>
        <pc:picChg chg="del mod topLvl modCrop">
          <ac:chgData name="図子 光太郎" userId="80102c0591fb0f43" providerId="LiveId" clId="{1E36FD37-EACC-4C6A-898D-2F2EEF82C55C}" dt="2020-09-06T05:10:33.113" v="46" actId="478"/>
          <ac:picMkLst>
            <pc:docMk/>
            <pc:sldMk cId="0" sldId="256"/>
            <ac:picMk id="8" creationId="{7663680E-A18B-41CA-8DF5-8A4EBCAE8E31}"/>
          </ac:picMkLst>
        </pc:picChg>
        <pc:picChg chg="mod topLvl">
          <ac:chgData name="図子 光太郎" userId="80102c0591fb0f43" providerId="LiveId" clId="{1E36FD37-EACC-4C6A-898D-2F2EEF82C55C}" dt="2020-09-06T05:17:52.593" v="90" actId="164"/>
          <ac:picMkLst>
            <pc:docMk/>
            <pc:sldMk cId="0" sldId="256"/>
            <ac:picMk id="10" creationId="{658BC2B4-45AE-44B5-ABAE-A44ED2D7A5D3}"/>
          </ac:picMkLst>
        </pc:picChg>
        <pc:picChg chg="add mod modCrop">
          <ac:chgData name="図子 光太郎" userId="80102c0591fb0f43" providerId="LiveId" clId="{1E36FD37-EACC-4C6A-898D-2F2EEF82C55C}" dt="2020-09-06T05:17:52.593" v="90" actId="164"/>
          <ac:picMkLst>
            <pc:docMk/>
            <pc:sldMk cId="0" sldId="256"/>
            <ac:picMk id="12" creationId="{8E6FC4A7-D9E7-497C-B046-2B75896725D6}"/>
          </ac:picMkLst>
        </pc:picChg>
        <pc:picChg chg="mod topLvl">
          <ac:chgData name="図子 光太郎" userId="80102c0591fb0f43" providerId="LiveId" clId="{1E36FD37-EACC-4C6A-898D-2F2EEF82C55C}" dt="2020-09-06T05:11:04.467" v="50" actId="164"/>
          <ac:picMkLst>
            <pc:docMk/>
            <pc:sldMk cId="0" sldId="256"/>
            <ac:picMk id="131" creationId="{E4DA8844-DD6F-4173-9DE8-F2320D829D14}"/>
          </ac:picMkLst>
        </pc:picChg>
      </pc:sldChg>
    </pc:docChg>
  </pc:docChgLst>
  <pc:docChgLst>
    <pc:chgData name="図子 光太郎" userId="80102c0591fb0f43" providerId="LiveId" clId="{C5C1CAAB-3B60-44E8-87E9-058DF4C75EFE}"/>
    <pc:docChg chg="undo custSel modSld">
      <pc:chgData name="図子 光太郎" userId="80102c0591fb0f43" providerId="LiveId" clId="{C5C1CAAB-3B60-44E8-87E9-058DF4C75EFE}" dt="2020-09-28T07:20:10.807" v="4651" actId="555"/>
      <pc:docMkLst>
        <pc:docMk/>
      </pc:docMkLst>
      <pc:sldChg chg="addSp delSp modSp mod">
        <pc:chgData name="図子 光太郎" userId="80102c0591fb0f43" providerId="LiveId" clId="{C5C1CAAB-3B60-44E8-87E9-058DF4C75EFE}" dt="2020-09-28T07:20:10.807" v="4651" actId="555"/>
        <pc:sldMkLst>
          <pc:docMk/>
          <pc:sldMk cId="0" sldId="256"/>
        </pc:sldMkLst>
        <pc:spChg chg="add mod">
          <ac:chgData name="図子 光太郎" userId="80102c0591fb0f43" providerId="LiveId" clId="{C5C1CAAB-3B60-44E8-87E9-058DF4C75EFE}" dt="2020-09-28T02:48:21.914" v="3961" actId="1035"/>
          <ac:spMkLst>
            <pc:docMk/>
            <pc:sldMk cId="0" sldId="256"/>
            <ac:spMk id="2" creationId="{41F32071-A0EC-45F3-A65D-A91ABFB313EE}"/>
          </ac:spMkLst>
        </pc:spChg>
        <pc:spChg chg="add mod">
          <ac:chgData name="図子 光太郎" userId="80102c0591fb0f43" providerId="LiveId" clId="{C5C1CAAB-3B60-44E8-87E9-058DF4C75EFE}" dt="2020-09-28T02:48:21.914" v="3961" actId="1035"/>
          <ac:spMkLst>
            <pc:docMk/>
            <pc:sldMk cId="0" sldId="256"/>
            <ac:spMk id="3" creationId="{CD764FD6-B3AB-43C6-9235-D29FF7DAD524}"/>
          </ac:spMkLst>
        </pc:spChg>
        <pc:spChg chg="add del mod">
          <ac:chgData name="図子 光太郎" userId="80102c0591fb0f43" providerId="LiveId" clId="{C5C1CAAB-3B60-44E8-87E9-058DF4C75EFE}" dt="2020-09-03T02:40:44.909" v="2284" actId="478"/>
          <ac:spMkLst>
            <pc:docMk/>
            <pc:sldMk cId="0" sldId="256"/>
            <ac:spMk id="4" creationId="{A876890D-33EA-4990-AA43-FD11EE6C6C8F}"/>
          </ac:spMkLst>
        </pc:spChg>
        <pc:spChg chg="add mod">
          <ac:chgData name="図子 光太郎" userId="80102c0591fb0f43" providerId="LiveId" clId="{C5C1CAAB-3B60-44E8-87E9-058DF4C75EFE}" dt="2020-09-28T02:48:21.914" v="3961" actId="1035"/>
          <ac:spMkLst>
            <pc:docMk/>
            <pc:sldMk cId="0" sldId="256"/>
            <ac:spMk id="5" creationId="{1179535B-0869-4D1C-8EBA-7F8B8E659579}"/>
          </ac:spMkLst>
        </pc:spChg>
        <pc:spChg chg="add mod">
          <ac:chgData name="図子 光太郎" userId="80102c0591fb0f43" providerId="LiveId" clId="{C5C1CAAB-3B60-44E8-87E9-058DF4C75EFE}" dt="2020-09-28T02:48:21.914" v="3961" actId="1035"/>
          <ac:spMkLst>
            <pc:docMk/>
            <pc:sldMk cId="0" sldId="256"/>
            <ac:spMk id="7" creationId="{7908C241-3EA1-4A7E-8F50-63C0E224CD8B}"/>
          </ac:spMkLst>
        </pc:spChg>
        <pc:spChg chg="add mod">
          <ac:chgData name="図子 光太郎" userId="80102c0591fb0f43" providerId="LiveId" clId="{C5C1CAAB-3B60-44E8-87E9-058DF4C75EFE}" dt="2020-09-28T02:53:00.679" v="4178"/>
          <ac:spMkLst>
            <pc:docMk/>
            <pc:sldMk cId="0" sldId="256"/>
            <ac:spMk id="8" creationId="{3EA8760E-F4F6-416F-9842-1F067B58BBD2}"/>
          </ac:spMkLst>
        </pc:spChg>
        <pc:spChg chg="add mod topLvl">
          <ac:chgData name="図子 光太郎" userId="80102c0591fb0f43" providerId="LiveId" clId="{C5C1CAAB-3B60-44E8-87E9-058DF4C75EFE}" dt="2020-09-28T02:48:21.914" v="3961" actId="1035"/>
          <ac:spMkLst>
            <pc:docMk/>
            <pc:sldMk cId="0" sldId="256"/>
            <ac:spMk id="11" creationId="{C7F9EB32-6581-4A55-BA4B-599642B28D7C}"/>
          </ac:spMkLst>
        </pc:spChg>
        <pc:spChg chg="add del">
          <ac:chgData name="図子 光太郎" userId="80102c0591fb0f43" providerId="LiveId" clId="{C5C1CAAB-3B60-44E8-87E9-058DF4C75EFE}" dt="2020-09-28T07:18:00.273" v="4637" actId="478"/>
          <ac:spMkLst>
            <pc:docMk/>
            <pc:sldMk cId="0" sldId="256"/>
            <ac:spMk id="12" creationId="{4C20E2AE-5E9F-4537-BFF6-A476746A0342}"/>
          </ac:spMkLst>
        </pc:spChg>
        <pc:spChg chg="mod">
          <ac:chgData name="図子 光太郎" userId="80102c0591fb0f43" providerId="LiveId" clId="{C5C1CAAB-3B60-44E8-87E9-058DF4C75EFE}" dt="2020-09-28T02:48:21.914" v="3961" actId="1035"/>
          <ac:spMkLst>
            <pc:docMk/>
            <pc:sldMk cId="0" sldId="256"/>
            <ac:spMk id="13" creationId="{8DA2F547-39E8-4139-B6ED-972E95D72C05}"/>
          </ac:spMkLst>
        </pc:spChg>
        <pc:spChg chg="add mod">
          <ac:chgData name="図子 光太郎" userId="80102c0591fb0f43" providerId="LiveId" clId="{C5C1CAAB-3B60-44E8-87E9-058DF4C75EFE}" dt="2020-09-28T07:20:10.807" v="4651" actId="555"/>
          <ac:spMkLst>
            <pc:docMk/>
            <pc:sldMk cId="0" sldId="256"/>
            <ac:spMk id="14" creationId="{79A2F129-BCDF-4008-B63F-B550A0727287}"/>
          </ac:spMkLst>
        </pc:spChg>
        <pc:spChg chg="add del mod">
          <ac:chgData name="図子 光太郎" userId="80102c0591fb0f43" providerId="LiveId" clId="{C5C1CAAB-3B60-44E8-87E9-058DF4C75EFE}" dt="2020-09-03T08:27:37.316" v="2933" actId="478"/>
          <ac:spMkLst>
            <pc:docMk/>
            <pc:sldMk cId="0" sldId="256"/>
            <ac:spMk id="14" creationId="{D1587A54-94E4-4905-9876-32969CD1204A}"/>
          </ac:spMkLst>
        </pc:spChg>
        <pc:spChg chg="mod">
          <ac:chgData name="図子 光太郎" userId="80102c0591fb0f43" providerId="LiveId" clId="{C5C1CAAB-3B60-44E8-87E9-058DF4C75EFE}" dt="2020-09-28T02:48:21.914" v="3961" actId="1035"/>
          <ac:spMkLst>
            <pc:docMk/>
            <pc:sldMk cId="0" sldId="256"/>
            <ac:spMk id="15" creationId="{EC7DAE1E-35FA-4EFB-9976-762097AC7526}"/>
          </ac:spMkLst>
        </pc:spChg>
        <pc:spChg chg="mod">
          <ac:chgData name="図子 光太郎" userId="80102c0591fb0f43" providerId="LiveId" clId="{C5C1CAAB-3B60-44E8-87E9-058DF4C75EFE}" dt="2020-09-28T02:48:21.914" v="3961" actId="1035"/>
          <ac:spMkLst>
            <pc:docMk/>
            <pc:sldMk cId="0" sldId="256"/>
            <ac:spMk id="16" creationId="{AC091B08-A5DA-4ECD-93B3-45F1623A05C2}"/>
          </ac:spMkLst>
        </pc:spChg>
        <pc:spChg chg="mod">
          <ac:chgData name="図子 光太郎" userId="80102c0591fb0f43" providerId="LiveId" clId="{C5C1CAAB-3B60-44E8-87E9-058DF4C75EFE}" dt="2020-09-28T02:48:21.914" v="3961" actId="1035"/>
          <ac:spMkLst>
            <pc:docMk/>
            <pc:sldMk cId="0" sldId="256"/>
            <ac:spMk id="17" creationId="{E13B5A8B-F892-4E88-9AF1-658C4EC707B2}"/>
          </ac:spMkLst>
        </pc:spChg>
        <pc:spChg chg="mod">
          <ac:chgData name="図子 光太郎" userId="80102c0591fb0f43" providerId="LiveId" clId="{C5C1CAAB-3B60-44E8-87E9-058DF4C75EFE}" dt="2020-09-28T02:48:21.914" v="3961" actId="1035"/>
          <ac:spMkLst>
            <pc:docMk/>
            <pc:sldMk cId="0" sldId="256"/>
            <ac:spMk id="19" creationId="{09DF6F0F-5875-4FB4-9E94-F9AF32DE8434}"/>
          </ac:spMkLst>
        </pc:spChg>
        <pc:spChg chg="add mod">
          <ac:chgData name="図子 光太郎" userId="80102c0591fb0f43" providerId="LiveId" clId="{C5C1CAAB-3B60-44E8-87E9-058DF4C75EFE}" dt="2020-09-28T07:20:10.807" v="4651" actId="555"/>
          <ac:spMkLst>
            <pc:docMk/>
            <pc:sldMk cId="0" sldId="256"/>
            <ac:spMk id="20" creationId="{C1BC0E87-FD02-44FD-A7D2-BE93760A5249}"/>
          </ac:spMkLst>
        </pc:spChg>
        <pc:spChg chg="mod">
          <ac:chgData name="図子 光太郎" userId="80102c0591fb0f43" providerId="LiveId" clId="{C5C1CAAB-3B60-44E8-87E9-058DF4C75EFE}" dt="2020-09-28T02:48:21.914" v="3961" actId="1035"/>
          <ac:spMkLst>
            <pc:docMk/>
            <pc:sldMk cId="0" sldId="256"/>
            <ac:spMk id="22" creationId="{7D80C146-9CFB-42B0-B585-1C53E4DF8955}"/>
          </ac:spMkLst>
        </pc:spChg>
        <pc:spChg chg="mod">
          <ac:chgData name="図子 光太郎" userId="80102c0591fb0f43" providerId="LiveId" clId="{C5C1CAAB-3B60-44E8-87E9-058DF4C75EFE}" dt="2020-09-28T02:48:21.914" v="3961" actId="1035"/>
          <ac:spMkLst>
            <pc:docMk/>
            <pc:sldMk cId="0" sldId="256"/>
            <ac:spMk id="23" creationId="{5B5CCC1D-30CC-4BE5-8CE4-0A10D8D30604}"/>
          </ac:spMkLst>
        </pc:spChg>
        <pc:spChg chg="mod">
          <ac:chgData name="図子 光太郎" userId="80102c0591fb0f43" providerId="LiveId" clId="{C5C1CAAB-3B60-44E8-87E9-058DF4C75EFE}" dt="2020-09-28T02:48:21.914" v="3961" actId="1035"/>
          <ac:spMkLst>
            <pc:docMk/>
            <pc:sldMk cId="0" sldId="256"/>
            <ac:spMk id="24" creationId="{9FA41D78-FA11-4A65-A62C-61762594B637}"/>
          </ac:spMkLst>
        </pc:spChg>
        <pc:spChg chg="mod">
          <ac:chgData name="図子 光太郎" userId="80102c0591fb0f43" providerId="LiveId" clId="{C5C1CAAB-3B60-44E8-87E9-058DF4C75EFE}" dt="2020-09-28T02:48:21.914" v="3961" actId="1035"/>
          <ac:spMkLst>
            <pc:docMk/>
            <pc:sldMk cId="0" sldId="256"/>
            <ac:spMk id="26" creationId="{5E5DBDC4-9952-44F1-B388-B72246C5E3BD}"/>
          </ac:spMkLst>
        </pc:spChg>
        <pc:spChg chg="mod">
          <ac:chgData name="図子 光太郎" userId="80102c0591fb0f43" providerId="LiveId" clId="{C5C1CAAB-3B60-44E8-87E9-058DF4C75EFE}" dt="2020-09-28T02:48:21.914" v="3961" actId="1035"/>
          <ac:spMkLst>
            <pc:docMk/>
            <pc:sldMk cId="0" sldId="256"/>
            <ac:spMk id="29" creationId="{2364F42C-C430-40FD-8C3F-B68C07480714}"/>
          </ac:spMkLst>
        </pc:spChg>
        <pc:spChg chg="mod">
          <ac:chgData name="図子 光太郎" userId="80102c0591fb0f43" providerId="LiveId" clId="{C5C1CAAB-3B60-44E8-87E9-058DF4C75EFE}" dt="2020-09-28T02:48:21.914" v="3961" actId="1035"/>
          <ac:spMkLst>
            <pc:docMk/>
            <pc:sldMk cId="0" sldId="256"/>
            <ac:spMk id="30" creationId="{4331D65E-EB78-45A9-9286-2917CC95E080}"/>
          </ac:spMkLst>
        </pc:spChg>
        <pc:spChg chg="add mod">
          <ac:chgData name="図子 光太郎" userId="80102c0591fb0f43" providerId="LiveId" clId="{C5C1CAAB-3B60-44E8-87E9-058DF4C75EFE}" dt="2020-09-28T03:12:20.518" v="4633" actId="113"/>
          <ac:spMkLst>
            <pc:docMk/>
            <pc:sldMk cId="0" sldId="256"/>
            <ac:spMk id="32" creationId="{23D5C247-E83F-4634-A33A-3DB4F59ECDB9}"/>
          </ac:spMkLst>
        </pc:spChg>
        <pc:spChg chg="add mod">
          <ac:chgData name="図子 光太郎" userId="80102c0591fb0f43" providerId="LiveId" clId="{C5C1CAAB-3B60-44E8-87E9-058DF4C75EFE}" dt="2020-09-28T03:11:08.437" v="4628" actId="1076"/>
          <ac:spMkLst>
            <pc:docMk/>
            <pc:sldMk cId="0" sldId="256"/>
            <ac:spMk id="33" creationId="{111F9C65-2C83-4ED6-A2DD-F496A2170C41}"/>
          </ac:spMkLst>
        </pc:spChg>
        <pc:spChg chg="add mod">
          <ac:chgData name="図子 光太郎" userId="80102c0591fb0f43" providerId="LiveId" clId="{C5C1CAAB-3B60-44E8-87E9-058DF4C75EFE}" dt="2020-09-28T07:18:07.413" v="4640" actId="1038"/>
          <ac:spMkLst>
            <pc:docMk/>
            <pc:sldMk cId="0" sldId="256"/>
            <ac:spMk id="39" creationId="{FDD28C83-9D6D-4B37-B5AA-555A26DBDB19}"/>
          </ac:spMkLst>
        </pc:spChg>
        <pc:spChg chg="add mod topLvl">
          <ac:chgData name="図子 光太郎" userId="80102c0591fb0f43" providerId="LiveId" clId="{C5C1CAAB-3B60-44E8-87E9-058DF4C75EFE}" dt="2020-09-28T02:48:21.914" v="3961" actId="1035"/>
          <ac:spMkLst>
            <pc:docMk/>
            <pc:sldMk cId="0" sldId="256"/>
            <ac:spMk id="132" creationId="{C5E0CADC-1FC4-4C6F-958D-BB8547EBC75C}"/>
          </ac:spMkLst>
        </pc:spChg>
        <pc:spChg chg="add del mod topLvl">
          <ac:chgData name="図子 光太郎" userId="80102c0591fb0f43" providerId="LiveId" clId="{C5C1CAAB-3B60-44E8-87E9-058DF4C75EFE}" dt="2020-09-03T08:18:36.823" v="2904" actId="478"/>
          <ac:spMkLst>
            <pc:docMk/>
            <pc:sldMk cId="0" sldId="256"/>
            <ac:spMk id="133" creationId="{A22EDDCD-3035-4717-853F-51B645C7B303}"/>
          </ac:spMkLst>
        </pc:spChg>
        <pc:spChg chg="add mod topLvl">
          <ac:chgData name="図子 光太郎" userId="80102c0591fb0f43" providerId="LiveId" clId="{C5C1CAAB-3B60-44E8-87E9-058DF4C75EFE}" dt="2020-09-28T02:48:21.914" v="3961" actId="1035"/>
          <ac:spMkLst>
            <pc:docMk/>
            <pc:sldMk cId="0" sldId="256"/>
            <ac:spMk id="136" creationId="{27DDBF63-325D-45F4-A745-5465B1E84618}"/>
          </ac:spMkLst>
        </pc:spChg>
        <pc:spChg chg="add del mod topLvl">
          <ac:chgData name="図子 光太郎" userId="80102c0591fb0f43" providerId="LiveId" clId="{C5C1CAAB-3B60-44E8-87E9-058DF4C75EFE}" dt="2020-09-03T08:18:41.635" v="2905" actId="478"/>
          <ac:spMkLst>
            <pc:docMk/>
            <pc:sldMk cId="0" sldId="256"/>
            <ac:spMk id="137" creationId="{E90CFD95-44D0-4607-BD70-7773D7BEDE79}"/>
          </ac:spMkLst>
        </pc:spChg>
        <pc:spChg chg="mod">
          <ac:chgData name="図子 光太郎" userId="80102c0591fb0f43" providerId="LiveId" clId="{C5C1CAAB-3B60-44E8-87E9-058DF4C75EFE}" dt="2020-09-28T02:48:21.914" v="3961" actId="1035"/>
          <ac:spMkLst>
            <pc:docMk/>
            <pc:sldMk cId="0" sldId="256"/>
            <ac:spMk id="3091" creationId="{5D0DD2FE-C610-4BA5-B560-B819A52735E4}"/>
          </ac:spMkLst>
        </pc:spChg>
        <pc:spChg chg="mod">
          <ac:chgData name="図子 光太郎" userId="80102c0591fb0f43" providerId="LiveId" clId="{C5C1CAAB-3B60-44E8-87E9-058DF4C75EFE}" dt="2020-09-28T02:48:21.914" v="3961" actId="1035"/>
          <ac:spMkLst>
            <pc:docMk/>
            <pc:sldMk cId="0" sldId="256"/>
            <ac:spMk id="3093" creationId="{5104AFF9-B802-46DD-B496-E13708577638}"/>
          </ac:spMkLst>
        </pc:spChg>
        <pc:spChg chg="mod">
          <ac:chgData name="図子 光太郎" userId="80102c0591fb0f43" providerId="LiveId" clId="{C5C1CAAB-3B60-44E8-87E9-058DF4C75EFE}" dt="2020-09-28T02:48:21.914" v="3961" actId="1035"/>
          <ac:spMkLst>
            <pc:docMk/>
            <pc:sldMk cId="0" sldId="256"/>
            <ac:spMk id="3094" creationId="{9BC02C60-B7C8-4D2B-AD65-C396D2DCA87D}"/>
          </ac:spMkLst>
        </pc:spChg>
        <pc:spChg chg="del">
          <ac:chgData name="図子 光太郎" userId="80102c0591fb0f43" providerId="LiveId" clId="{C5C1CAAB-3B60-44E8-87E9-058DF4C75EFE}" dt="2020-09-03T00:34:11.607" v="9" actId="478"/>
          <ac:spMkLst>
            <pc:docMk/>
            <pc:sldMk cId="0" sldId="256"/>
            <ac:spMk id="3095" creationId="{332E7051-2CE3-4C7D-A789-E0C5C791BCC5}"/>
          </ac:spMkLst>
        </pc:spChg>
        <pc:spChg chg="del mod">
          <ac:chgData name="図子 光太郎" userId="80102c0591fb0f43" providerId="LiveId" clId="{C5C1CAAB-3B60-44E8-87E9-058DF4C75EFE}" dt="2020-09-03T08:28:19.887" v="2941" actId="478"/>
          <ac:spMkLst>
            <pc:docMk/>
            <pc:sldMk cId="0" sldId="256"/>
            <ac:spMk id="3096" creationId="{46633A89-69ED-4991-A73C-96030E233DB0}"/>
          </ac:spMkLst>
        </pc:spChg>
        <pc:spChg chg="del mod">
          <ac:chgData name="図子 光太郎" userId="80102c0591fb0f43" providerId="LiveId" clId="{C5C1CAAB-3B60-44E8-87E9-058DF4C75EFE}" dt="2020-09-03T04:12:04.385" v="2475" actId="478"/>
          <ac:spMkLst>
            <pc:docMk/>
            <pc:sldMk cId="0" sldId="256"/>
            <ac:spMk id="3097" creationId="{8282A21B-7B6B-4B47-9526-72D94FBECACC}"/>
          </ac:spMkLst>
        </pc:spChg>
        <pc:spChg chg="del">
          <ac:chgData name="図子 光太郎" userId="80102c0591fb0f43" providerId="LiveId" clId="{C5C1CAAB-3B60-44E8-87E9-058DF4C75EFE}" dt="2020-09-03T04:12:08.497" v="2476" actId="478"/>
          <ac:spMkLst>
            <pc:docMk/>
            <pc:sldMk cId="0" sldId="256"/>
            <ac:spMk id="3098" creationId="{9EFDEF51-4417-4C72-8FDA-382B8835886C}"/>
          </ac:spMkLst>
        </pc:spChg>
        <pc:spChg chg="del">
          <ac:chgData name="図子 光太郎" userId="80102c0591fb0f43" providerId="LiveId" clId="{C5C1CAAB-3B60-44E8-87E9-058DF4C75EFE}" dt="2020-09-03T00:34:06.336" v="8" actId="478"/>
          <ac:spMkLst>
            <pc:docMk/>
            <pc:sldMk cId="0" sldId="256"/>
            <ac:spMk id="3114" creationId="{134F1A54-72F1-45B6-95C7-EC6105B9275F}"/>
          </ac:spMkLst>
        </pc:spChg>
        <pc:spChg chg="mod">
          <ac:chgData name="図子 光太郎" userId="80102c0591fb0f43" providerId="LiveId" clId="{C5C1CAAB-3B60-44E8-87E9-058DF4C75EFE}" dt="2020-09-28T02:48:21.914" v="3961" actId="1035"/>
          <ac:spMkLst>
            <pc:docMk/>
            <pc:sldMk cId="0" sldId="256"/>
            <ac:spMk id="3115" creationId="{7510C4FB-05C3-4385-A039-B11DD315E69C}"/>
          </ac:spMkLst>
        </pc:spChg>
        <pc:spChg chg="mod">
          <ac:chgData name="図子 光太郎" userId="80102c0591fb0f43" providerId="LiveId" clId="{C5C1CAAB-3B60-44E8-87E9-058DF4C75EFE}" dt="2020-09-28T02:48:21.914" v="3961" actId="1035"/>
          <ac:spMkLst>
            <pc:docMk/>
            <pc:sldMk cId="0" sldId="256"/>
            <ac:spMk id="3116" creationId="{036EF14B-5067-463D-90EB-5C6EBB782D2E}"/>
          </ac:spMkLst>
        </pc:spChg>
        <pc:spChg chg="mod">
          <ac:chgData name="図子 光太郎" userId="80102c0591fb0f43" providerId="LiveId" clId="{C5C1CAAB-3B60-44E8-87E9-058DF4C75EFE}" dt="2020-09-28T02:48:21.914" v="3961" actId="1035"/>
          <ac:spMkLst>
            <pc:docMk/>
            <pc:sldMk cId="0" sldId="256"/>
            <ac:spMk id="3138" creationId="{399401E2-5172-4FBB-9DBD-BD77D73DF629}"/>
          </ac:spMkLst>
        </pc:spChg>
        <pc:spChg chg="mod">
          <ac:chgData name="図子 光太郎" userId="80102c0591fb0f43" providerId="LiveId" clId="{C5C1CAAB-3B60-44E8-87E9-058DF4C75EFE}" dt="2020-09-28T02:48:21.914" v="3961" actId="1035"/>
          <ac:spMkLst>
            <pc:docMk/>
            <pc:sldMk cId="0" sldId="256"/>
            <ac:spMk id="3139" creationId="{CE24FD9D-606A-4277-B3C7-E7A32B8D3B60}"/>
          </ac:spMkLst>
        </pc:spChg>
        <pc:spChg chg="mod">
          <ac:chgData name="図子 光太郎" userId="80102c0591fb0f43" providerId="LiveId" clId="{C5C1CAAB-3B60-44E8-87E9-058DF4C75EFE}" dt="2020-09-28T02:48:21.914" v="3961" actId="1035"/>
          <ac:spMkLst>
            <pc:docMk/>
            <pc:sldMk cId="0" sldId="256"/>
            <ac:spMk id="3140" creationId="{AA3F0282-8525-450E-9A5A-4DCA738DD47D}"/>
          </ac:spMkLst>
        </pc:spChg>
        <pc:spChg chg="del">
          <ac:chgData name="図子 光太郎" userId="80102c0591fb0f43" providerId="LiveId" clId="{C5C1CAAB-3B60-44E8-87E9-058DF4C75EFE}" dt="2020-09-03T00:33:54.509" v="5" actId="478"/>
          <ac:spMkLst>
            <pc:docMk/>
            <pc:sldMk cId="0" sldId="256"/>
            <ac:spMk id="3141" creationId="{38DC9ED6-8C67-4E57-9C90-BBF91E0C7B41}"/>
          </ac:spMkLst>
        </pc:spChg>
        <pc:spChg chg="mod">
          <ac:chgData name="図子 光太郎" userId="80102c0591fb0f43" providerId="LiveId" clId="{C5C1CAAB-3B60-44E8-87E9-058DF4C75EFE}" dt="2020-09-28T02:59:08.158" v="4358" actId="1037"/>
          <ac:spMkLst>
            <pc:docMk/>
            <pc:sldMk cId="0" sldId="256"/>
            <ac:spMk id="3142" creationId="{8556DA7A-78E2-4EE4-81CE-629BE2E920C0}"/>
          </ac:spMkLst>
        </pc:spChg>
        <pc:spChg chg="mod">
          <ac:chgData name="図子 光太郎" userId="80102c0591fb0f43" providerId="LiveId" clId="{C5C1CAAB-3B60-44E8-87E9-058DF4C75EFE}" dt="2020-09-28T02:48:21.914" v="3961" actId="1035"/>
          <ac:spMkLst>
            <pc:docMk/>
            <pc:sldMk cId="0" sldId="256"/>
            <ac:spMk id="3146" creationId="{8D239432-94A0-4C4D-BC9F-6F3F71758FE0}"/>
          </ac:spMkLst>
        </pc:spChg>
        <pc:spChg chg="mod">
          <ac:chgData name="図子 光太郎" userId="80102c0591fb0f43" providerId="LiveId" clId="{C5C1CAAB-3B60-44E8-87E9-058DF4C75EFE}" dt="2020-09-28T02:59:29.126" v="4361" actId="1035"/>
          <ac:spMkLst>
            <pc:docMk/>
            <pc:sldMk cId="0" sldId="256"/>
            <ac:spMk id="3151" creationId="{C17285EF-3105-4527-A585-DAA1369DFC2A}"/>
          </ac:spMkLst>
        </pc:spChg>
        <pc:spChg chg="mod">
          <ac:chgData name="図子 光太郎" userId="80102c0591fb0f43" providerId="LiveId" clId="{C5C1CAAB-3B60-44E8-87E9-058DF4C75EFE}" dt="2020-09-28T03:23:04.165" v="4634" actId="113"/>
          <ac:spMkLst>
            <pc:docMk/>
            <pc:sldMk cId="0" sldId="256"/>
            <ac:spMk id="3154" creationId="{301E8CA7-2CF2-49FE-837B-1D669B21C452}"/>
          </ac:spMkLst>
        </pc:spChg>
        <pc:spChg chg="mod">
          <ac:chgData name="図子 光太郎" userId="80102c0591fb0f43" providerId="LiveId" clId="{C5C1CAAB-3B60-44E8-87E9-058DF4C75EFE}" dt="2020-09-28T02:58:44.610" v="4354" actId="1035"/>
          <ac:spMkLst>
            <pc:docMk/>
            <pc:sldMk cId="0" sldId="256"/>
            <ac:spMk id="3155" creationId="{40040C34-21E6-4DB3-91F0-AE6D657C9C1F}"/>
          </ac:spMkLst>
        </pc:spChg>
        <pc:spChg chg="mod">
          <ac:chgData name="図子 光太郎" userId="80102c0591fb0f43" providerId="LiveId" clId="{C5C1CAAB-3B60-44E8-87E9-058DF4C75EFE}" dt="2020-09-28T03:23:27.471" v="4635" actId="1036"/>
          <ac:spMkLst>
            <pc:docMk/>
            <pc:sldMk cId="0" sldId="256"/>
            <ac:spMk id="3156" creationId="{66370082-FD54-41B8-8B08-31ADE7A25B65}"/>
          </ac:spMkLst>
        </pc:spChg>
        <pc:spChg chg="del mod">
          <ac:chgData name="図子 光太郎" userId="80102c0591fb0f43" providerId="LiveId" clId="{C5C1CAAB-3B60-44E8-87E9-058DF4C75EFE}" dt="2020-09-03T02:39:47.673" v="2282" actId="478"/>
          <ac:spMkLst>
            <pc:docMk/>
            <pc:sldMk cId="0" sldId="256"/>
            <ac:spMk id="3191" creationId="{CA5F061A-D13D-4CE1-92D5-79A0DA4C5DB5}"/>
          </ac:spMkLst>
        </pc:spChg>
        <pc:grpChg chg="mod">
          <ac:chgData name="図子 光太郎" userId="80102c0591fb0f43" providerId="LiveId" clId="{C5C1CAAB-3B60-44E8-87E9-058DF4C75EFE}" dt="2020-09-28T07:18:07.413" v="4640" actId="1038"/>
          <ac:grpSpMkLst>
            <pc:docMk/>
            <pc:sldMk cId="0" sldId="256"/>
            <ac:grpSpMk id="4" creationId="{7AD6FC86-8B3D-4D24-9329-C0D6B449CAFF}"/>
          </ac:grpSpMkLst>
        </pc:grpChg>
        <pc:grpChg chg="add del mod">
          <ac:chgData name="図子 光太郎" userId="80102c0591fb0f43" providerId="LiveId" clId="{C5C1CAAB-3B60-44E8-87E9-058DF4C75EFE}" dt="2020-09-03T08:19:11.222" v="2907" actId="165"/>
          <ac:grpSpMkLst>
            <pc:docMk/>
            <pc:sldMk cId="0" sldId="256"/>
            <ac:grpSpMk id="12" creationId="{73AC87BA-8372-49C5-A10E-934B26758CC4}"/>
          </ac:grpSpMkLst>
        </pc:grpChg>
        <pc:grpChg chg="add mod">
          <ac:chgData name="図子 光太郎" userId="80102c0591fb0f43" providerId="LiveId" clId="{C5C1CAAB-3B60-44E8-87E9-058DF4C75EFE}" dt="2020-09-03T08:25:06.409" v="2931" actId="1036"/>
          <ac:grpSpMkLst>
            <pc:docMk/>
            <pc:sldMk cId="0" sldId="256"/>
            <ac:grpSpMk id="13" creationId="{A9B74283-BD14-4F1C-86F0-B76A3A398AC0}"/>
          </ac:grpSpMkLst>
        </pc:grpChg>
        <pc:grpChg chg="mod">
          <ac:chgData name="図子 光太郎" userId="80102c0591fb0f43" providerId="LiveId" clId="{C5C1CAAB-3B60-44E8-87E9-058DF4C75EFE}" dt="2020-09-28T02:48:21.914" v="3961" actId="1035"/>
          <ac:grpSpMkLst>
            <pc:docMk/>
            <pc:sldMk cId="0" sldId="256"/>
            <ac:grpSpMk id="25" creationId="{0CB2A7A6-24E8-45A8-B72A-A040E1A55F61}"/>
          </ac:grpSpMkLst>
        </pc:grpChg>
        <pc:grpChg chg="mod">
          <ac:chgData name="図子 光太郎" userId="80102c0591fb0f43" providerId="LiveId" clId="{C5C1CAAB-3B60-44E8-87E9-058DF4C75EFE}" dt="2020-09-28T02:48:21.914" v="3961" actId="1035"/>
          <ac:grpSpMkLst>
            <pc:docMk/>
            <pc:sldMk cId="0" sldId="256"/>
            <ac:grpSpMk id="27" creationId="{B43DCB3B-40CB-4DDF-B734-D40724B13DD1}"/>
          </ac:grpSpMkLst>
        </pc:grpChg>
        <pc:grpChg chg="add del mod">
          <ac:chgData name="図子 光太郎" userId="80102c0591fb0f43" providerId="LiveId" clId="{C5C1CAAB-3B60-44E8-87E9-058DF4C75EFE}" dt="2020-09-03T04:12:16.745" v="2477" actId="165"/>
          <ac:grpSpMkLst>
            <pc:docMk/>
            <pc:sldMk cId="0" sldId="256"/>
            <ac:grpSpMk id="129" creationId="{4CC78EA5-140C-4190-BE68-3A1562903588}"/>
          </ac:grpSpMkLst>
        </pc:grpChg>
        <pc:grpChg chg="add del mod">
          <ac:chgData name="図子 光太郎" userId="80102c0591fb0f43" providerId="LiveId" clId="{C5C1CAAB-3B60-44E8-87E9-058DF4C75EFE}" dt="2020-09-03T04:14:09.556" v="2489" actId="165"/>
          <ac:grpSpMkLst>
            <pc:docMk/>
            <pc:sldMk cId="0" sldId="256"/>
            <ac:grpSpMk id="134" creationId="{61A2DA2D-C59A-4FE7-B237-780982590ECB}"/>
          </ac:grpSpMkLst>
        </pc:grpChg>
        <pc:grpChg chg="mod">
          <ac:chgData name="図子 光太郎" userId="80102c0591fb0f43" providerId="LiveId" clId="{C5C1CAAB-3B60-44E8-87E9-058DF4C75EFE}" dt="2020-09-28T02:48:21.914" v="3961" actId="1035"/>
          <ac:grpSpMkLst>
            <pc:docMk/>
            <pc:sldMk cId="0" sldId="256"/>
            <ac:grpSpMk id="3089" creationId="{C1A84C2C-0EE4-43FB-95EA-FB06C79BE74B}"/>
          </ac:grpSpMkLst>
        </pc:grpChg>
        <pc:grpChg chg="mod">
          <ac:chgData name="図子 光太郎" userId="80102c0591fb0f43" providerId="LiveId" clId="{C5C1CAAB-3B60-44E8-87E9-058DF4C75EFE}" dt="2020-09-28T02:48:21.914" v="3961" actId="1035"/>
          <ac:grpSpMkLst>
            <pc:docMk/>
            <pc:sldMk cId="0" sldId="256"/>
            <ac:grpSpMk id="3092" creationId="{FBD4CA33-6105-4502-9D7D-0FF0086C2739}"/>
          </ac:grpSpMkLst>
        </pc:grpChg>
        <pc:grpChg chg="del">
          <ac:chgData name="図子 光太郎" userId="80102c0591fb0f43" providerId="LiveId" clId="{C5C1CAAB-3B60-44E8-87E9-058DF4C75EFE}" dt="2020-09-03T00:34:03" v="7" actId="478"/>
          <ac:grpSpMkLst>
            <pc:docMk/>
            <pc:sldMk cId="0" sldId="256"/>
            <ac:grpSpMk id="3101" creationId="{C7B7A730-C0D0-47CC-93AD-A3F7007C4B7C}"/>
          </ac:grpSpMkLst>
        </pc:grpChg>
        <pc:grpChg chg="del">
          <ac:chgData name="図子 光太郎" userId="80102c0591fb0f43" providerId="LiveId" clId="{C5C1CAAB-3B60-44E8-87E9-058DF4C75EFE}" dt="2020-09-03T00:33:58.808" v="6" actId="478"/>
          <ac:grpSpMkLst>
            <pc:docMk/>
            <pc:sldMk cId="0" sldId="256"/>
            <ac:grpSpMk id="3118" creationId="{CBC3A34B-786A-4A45-8F50-67E9B9DD3276}"/>
          </ac:grpSpMkLst>
        </pc:grpChg>
        <pc:grpChg chg="del">
          <ac:chgData name="図子 光太郎" userId="80102c0591fb0f43" providerId="LiveId" clId="{C5C1CAAB-3B60-44E8-87E9-058DF4C75EFE}" dt="2020-09-03T02:39:40.855" v="2279" actId="478"/>
          <ac:grpSpMkLst>
            <pc:docMk/>
            <pc:sldMk cId="0" sldId="256"/>
            <ac:grpSpMk id="3144" creationId="{336C7F65-40DA-49CC-B59D-A5C6A8801639}"/>
          </ac:grpSpMkLst>
        </pc:grpChg>
        <pc:grpChg chg="del">
          <ac:chgData name="図子 光太郎" userId="80102c0591fb0f43" providerId="LiveId" clId="{C5C1CAAB-3B60-44E8-87E9-058DF4C75EFE}" dt="2020-09-03T04:10:54.922" v="2468" actId="478"/>
          <ac:grpSpMkLst>
            <pc:docMk/>
            <pc:sldMk cId="0" sldId="256"/>
            <ac:grpSpMk id="3149" creationId="{904B2848-3AC5-4056-868A-B1524D015AC3}"/>
          </ac:grpSpMkLst>
        </pc:grpChg>
        <pc:grpChg chg="del">
          <ac:chgData name="図子 光太郎" userId="80102c0591fb0f43" providerId="LiveId" clId="{C5C1CAAB-3B60-44E8-87E9-058DF4C75EFE}" dt="2020-09-03T02:39:38.151" v="2278" actId="478"/>
          <ac:grpSpMkLst>
            <pc:docMk/>
            <pc:sldMk cId="0" sldId="256"/>
            <ac:grpSpMk id="3177" creationId="{EF1F5D5E-BE0F-45A2-B416-692F2EC297D5}"/>
          </ac:grpSpMkLst>
        </pc:grpChg>
        <pc:grpChg chg="del">
          <ac:chgData name="図子 光太郎" userId="80102c0591fb0f43" providerId="LiveId" clId="{C5C1CAAB-3B60-44E8-87E9-058DF4C75EFE}" dt="2020-09-03T02:39:42.824" v="2280" actId="478"/>
          <ac:grpSpMkLst>
            <pc:docMk/>
            <pc:sldMk cId="0" sldId="256"/>
            <ac:grpSpMk id="3192" creationId="{2A88DA56-6573-4F02-B300-BBA2343A6DF4}"/>
          </ac:grpSpMkLst>
        </pc:grpChg>
        <pc:grpChg chg="del">
          <ac:chgData name="図子 光太郎" userId="80102c0591fb0f43" providerId="LiveId" clId="{C5C1CAAB-3B60-44E8-87E9-058DF4C75EFE}" dt="2020-09-03T04:10:57.233" v="2469" actId="478"/>
          <ac:grpSpMkLst>
            <pc:docMk/>
            <pc:sldMk cId="0" sldId="256"/>
            <ac:grpSpMk id="3198" creationId="{E8B54D46-BD7B-4E05-9EC3-E21CAC75BC4A}"/>
          </ac:grpSpMkLst>
        </pc:grpChg>
        <pc:picChg chg="add mod topLvl modCrop">
          <ac:chgData name="図子 光太郎" userId="80102c0591fb0f43" providerId="LiveId" clId="{C5C1CAAB-3B60-44E8-87E9-058DF4C75EFE}" dt="2020-09-28T02:48:21.914" v="3961" actId="1035"/>
          <ac:picMkLst>
            <pc:docMk/>
            <pc:sldMk cId="0" sldId="256"/>
            <ac:picMk id="6" creationId="{9DF793D0-C7A1-45B5-8C14-20444C952E69}"/>
          </ac:picMkLst>
        </pc:picChg>
        <pc:picChg chg="add mod topLvl modCrop">
          <ac:chgData name="図子 光太郎" userId="80102c0591fb0f43" providerId="LiveId" clId="{C5C1CAAB-3B60-44E8-87E9-058DF4C75EFE}" dt="2020-09-03T08:20:00.008" v="2912" actId="164"/>
          <ac:picMkLst>
            <pc:docMk/>
            <pc:sldMk cId="0" sldId="256"/>
            <ac:picMk id="8" creationId="{7663680E-A18B-41CA-8DF5-8A4EBCAE8E31}"/>
          </ac:picMkLst>
        </pc:picChg>
        <pc:picChg chg="mod">
          <ac:chgData name="図子 光太郎" userId="80102c0591fb0f43" providerId="LiveId" clId="{C5C1CAAB-3B60-44E8-87E9-058DF4C75EFE}" dt="2020-09-28T02:48:21.914" v="3961" actId="1035"/>
          <ac:picMkLst>
            <pc:docMk/>
            <pc:sldMk cId="0" sldId="256"/>
            <ac:picMk id="9" creationId="{91E4B46A-4731-4883-B5A2-D3A0B74740F9}"/>
          </ac:picMkLst>
        </pc:picChg>
        <pc:picChg chg="add mod topLvl">
          <ac:chgData name="図子 光太郎" userId="80102c0591fb0f43" providerId="LiveId" clId="{C5C1CAAB-3B60-44E8-87E9-058DF4C75EFE}" dt="2020-09-28T02:48:21.914" v="3961" actId="1035"/>
          <ac:picMkLst>
            <pc:docMk/>
            <pc:sldMk cId="0" sldId="256"/>
            <ac:picMk id="10" creationId="{658BC2B4-45AE-44B5-ABAE-A44ED2D7A5D3}"/>
          </ac:picMkLst>
        </pc:picChg>
        <pc:picChg chg="mod">
          <ac:chgData name="図子 光太郎" userId="80102c0591fb0f43" providerId="LiveId" clId="{C5C1CAAB-3B60-44E8-87E9-058DF4C75EFE}" dt="2020-09-28T02:48:21.914" v="3961" actId="1035"/>
          <ac:picMkLst>
            <pc:docMk/>
            <pc:sldMk cId="0" sldId="256"/>
            <ac:picMk id="18" creationId="{C80E0D84-858F-4353-A34B-F0279328BD00}"/>
          </ac:picMkLst>
        </pc:picChg>
        <pc:picChg chg="mod">
          <ac:chgData name="図子 光太郎" userId="80102c0591fb0f43" providerId="LiveId" clId="{C5C1CAAB-3B60-44E8-87E9-058DF4C75EFE}" dt="2020-09-28T02:48:21.914" v="3961" actId="1035"/>
          <ac:picMkLst>
            <pc:docMk/>
            <pc:sldMk cId="0" sldId="256"/>
            <ac:picMk id="21" creationId="{4ED89F58-6896-44AC-90DA-BB9F53364A7C}"/>
          </ac:picMkLst>
        </pc:picChg>
        <pc:picChg chg="mod">
          <ac:chgData name="図子 光太郎" userId="80102c0591fb0f43" providerId="LiveId" clId="{C5C1CAAB-3B60-44E8-87E9-058DF4C75EFE}" dt="2020-09-28T02:48:21.914" v="3961" actId="1035"/>
          <ac:picMkLst>
            <pc:docMk/>
            <pc:sldMk cId="0" sldId="256"/>
            <ac:picMk id="28" creationId="{DE1DB065-1077-4A29-A0AF-8D418E1AC3D6}"/>
          </ac:picMkLst>
        </pc:picChg>
        <pc:picChg chg="add del mod topLvl">
          <ac:chgData name="図子 光太郎" userId="80102c0591fb0f43" providerId="LiveId" clId="{C5C1CAAB-3B60-44E8-87E9-058DF4C75EFE}" dt="2020-09-03T04:29:24.437" v="2518" actId="478"/>
          <ac:picMkLst>
            <pc:docMk/>
            <pc:sldMk cId="0" sldId="256"/>
            <ac:picMk id="130" creationId="{A55AF45D-70B8-4F79-9C2E-CADFF7A3C7FE}"/>
          </ac:picMkLst>
        </pc:picChg>
        <pc:picChg chg="add mod topLvl modCrop">
          <ac:chgData name="図子 光太郎" userId="80102c0591fb0f43" providerId="LiveId" clId="{C5C1CAAB-3B60-44E8-87E9-058DF4C75EFE}" dt="2020-09-28T02:48:21.914" v="3961" actId="1035"/>
          <ac:picMkLst>
            <pc:docMk/>
            <pc:sldMk cId="0" sldId="256"/>
            <ac:picMk id="131" creationId="{E4DA8844-DD6F-4173-9DE8-F2320D829D14}"/>
          </ac:picMkLst>
        </pc:picChg>
        <pc:picChg chg="add del mod topLvl">
          <ac:chgData name="図子 光太郎" userId="80102c0591fb0f43" providerId="LiveId" clId="{C5C1CAAB-3B60-44E8-87E9-058DF4C75EFE}" dt="2020-09-03T07:26:24.582" v="2688" actId="478"/>
          <ac:picMkLst>
            <pc:docMk/>
            <pc:sldMk cId="0" sldId="256"/>
            <ac:picMk id="135" creationId="{CE9C0274-FB2A-4B27-84E4-6CB8E4538002}"/>
          </ac:picMkLst>
        </pc:picChg>
        <pc:picChg chg="add del mod topLvl">
          <ac:chgData name="図子 光太郎" userId="80102c0591fb0f43" providerId="LiveId" clId="{C5C1CAAB-3B60-44E8-87E9-058DF4C75EFE}" dt="2020-09-03T04:14:30.977" v="2490" actId="478"/>
          <ac:picMkLst>
            <pc:docMk/>
            <pc:sldMk cId="0" sldId="256"/>
            <ac:picMk id="138" creationId="{15957239-6628-4A82-9FFA-DA341808C4AC}"/>
          </ac:picMkLst>
        </pc:picChg>
        <pc:picChg chg="mod">
          <ac:chgData name="図子 光太郎" userId="80102c0591fb0f43" providerId="LiveId" clId="{C5C1CAAB-3B60-44E8-87E9-058DF4C75EFE}" dt="2020-09-28T02:48:21.914" v="3961" actId="1035"/>
          <ac:picMkLst>
            <pc:docMk/>
            <pc:sldMk cId="0" sldId="256"/>
            <ac:picMk id="3090" creationId="{6B6B9F0C-B756-4E18-998B-EC765C2AD425}"/>
          </ac:picMkLst>
        </pc:picChg>
        <pc:picChg chg="mod">
          <ac:chgData name="図子 光太郎" userId="80102c0591fb0f43" providerId="LiveId" clId="{C5C1CAAB-3B60-44E8-87E9-058DF4C75EFE}" dt="2020-09-28T02:48:21.914" v="3961" actId="1035"/>
          <ac:picMkLst>
            <pc:docMk/>
            <pc:sldMk cId="0" sldId="256"/>
            <ac:picMk id="3137" creationId="{1F9201F6-DE99-42AC-8220-66ED5C3EC9BE}"/>
          </ac:picMkLst>
        </pc:picChg>
        <pc:picChg chg="mod">
          <ac:chgData name="図子 光太郎" userId="80102c0591fb0f43" providerId="LiveId" clId="{C5C1CAAB-3B60-44E8-87E9-058DF4C75EFE}" dt="2020-09-28T02:48:21.914" v="3961" actId="1035"/>
          <ac:picMkLst>
            <pc:docMk/>
            <pc:sldMk cId="0" sldId="256"/>
            <ac:picMk id="3144" creationId="{2CAD7C77-CF3F-4283-9F76-24B3AD44A6E5}"/>
          </ac:picMkLst>
        </pc:picChg>
        <pc:picChg chg="mod">
          <ac:chgData name="図子 光太郎" userId="80102c0591fb0f43" providerId="LiveId" clId="{C5C1CAAB-3B60-44E8-87E9-058DF4C75EFE}" dt="2020-09-28T02:58:52.475" v="4357" actId="1035"/>
          <ac:picMkLst>
            <pc:docMk/>
            <pc:sldMk cId="0" sldId="256"/>
            <ac:picMk id="3145" creationId="{AECC582F-AE4F-4C6C-A376-37807A93910A}"/>
          </ac:picMkLst>
        </pc:picChg>
        <pc:picChg chg="mod">
          <ac:chgData name="図子 光太郎" userId="80102c0591fb0f43" providerId="LiveId" clId="{C5C1CAAB-3B60-44E8-87E9-058DF4C75EFE}" dt="2020-09-28T02:59:29.126" v="4361" actId="1035"/>
          <ac:picMkLst>
            <pc:docMk/>
            <pc:sldMk cId="0" sldId="256"/>
            <ac:picMk id="3150" creationId="{7D0909F8-73C1-49E1-BDCD-E7307B7EDCC0}"/>
          </ac:picMkLst>
        </pc:picChg>
        <pc:picChg chg="mod">
          <ac:chgData name="図子 光太郎" userId="80102c0591fb0f43" providerId="LiveId" clId="{C5C1CAAB-3B60-44E8-87E9-058DF4C75EFE}" dt="2020-09-28T02:58:44.610" v="4354" actId="1035"/>
          <ac:picMkLst>
            <pc:docMk/>
            <pc:sldMk cId="0" sldId="256"/>
            <ac:picMk id="3153" creationId="{FDDCEDED-1B4D-46FA-87A7-AAC661291227}"/>
          </ac:picMkLst>
        </pc:picChg>
        <pc:cxnChg chg="add mod">
          <ac:chgData name="図子 光太郎" userId="80102c0591fb0f43" providerId="LiveId" clId="{C5C1CAAB-3B60-44E8-87E9-058DF4C75EFE}" dt="2020-09-28T02:54:47.050" v="4186" actId="1076"/>
          <ac:cxnSpMkLst>
            <pc:docMk/>
            <pc:sldMk cId="0" sldId="256"/>
            <ac:cxnSpMk id="31" creationId="{1BA0138C-E2E8-4D4A-8CD1-56E5C544F529}"/>
          </ac:cxnSpMkLst>
        </pc:cxnChg>
        <pc:cxnChg chg="mod">
          <ac:chgData name="図子 光太郎" userId="80102c0591fb0f43" providerId="LiveId" clId="{C5C1CAAB-3B60-44E8-87E9-058DF4C75EFE}" dt="2020-09-28T02:53:43.979" v="4180" actId="14100"/>
          <ac:cxnSpMkLst>
            <pc:docMk/>
            <pc:sldMk cId="0" sldId="256"/>
            <ac:cxnSpMk id="3136" creationId="{D78F9CE7-D7A8-40BF-8420-E918EB6C918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FFFFF"/>
        </a:solidFill>
        <a:effectLst/>
      </p:bgPr>
    </p:bg>
    <p:spTree>
      <p:nvGrpSpPr>
        <p:cNvPr id="1" name=""/>
        <p:cNvGrpSpPr/>
        <p:nvPr/>
      </p:nvGrpSpPr>
      <p:grpSpPr>
        <a:xfrm>
          <a:off x="0" y="0"/>
          <a:ext cx="0" cy="0"/>
          <a:chOff x="0" y="0"/>
          <a:chExt cx="0" cy="0"/>
        </a:xfrm>
      </p:grpSpPr>
      <p:sp>
        <p:nvSpPr>
          <p:cNvPr id="2058" name="タイトル 1">
            <a:extLst>
              <a:ext uri="{FF2B5EF4-FFF2-40B4-BE49-F238E27FC236}">
                <a16:creationId xmlns:a16="http://schemas.microsoft.com/office/drawing/2014/main" id="{3E8AD6E3-1FB5-4FB8-AE41-85F023927B60}"/>
              </a:ext>
            </a:extLst>
          </p:cNvPr>
          <p:cNvSpPr>
            <a:spLocks noGrp="1" noChangeArrowheads="1"/>
          </p:cNvSpPr>
          <p:nvPr>
            <p:ph type="ctrTitle"/>
          </p:nvPr>
        </p:nvSpPr>
        <p:spPr>
          <a:xfrm>
            <a:off x="514350" y="3076708"/>
            <a:ext cx="5829300" cy="2123942"/>
          </a:xfrm>
          <a:extLst>
            <a:ext uri="{909E8E84-426E-40DD-AFC4-6F175D3DCCD1}">
              <a14:hiddenFill xmlns:a14="http://schemas.microsoft.com/office/drawing/2010/main">
                <a:solidFill>
                  <a:srgbClr val="FFFFFF"/>
                </a:solidFill>
              </a14:hiddenFill>
            </a:ext>
          </a:extLst>
        </p:spPr>
        <p:txBody>
          <a:bodyPr anchor="t"/>
          <a:lstStyle>
            <a:lvl1pPr>
              <a:defRPr/>
            </a:lvl1pPr>
          </a:lstStyle>
          <a:p>
            <a:pPr lvl="0"/>
            <a:r>
              <a:rPr lang="ja-JP" altLang="ja-JP" noProof="0"/>
              <a:t>マスター タイトルの書式設定</a:t>
            </a:r>
          </a:p>
        </p:txBody>
      </p:sp>
      <p:sp>
        <p:nvSpPr>
          <p:cNvPr id="2059" name="サブタイトル 2">
            <a:extLst>
              <a:ext uri="{FF2B5EF4-FFF2-40B4-BE49-F238E27FC236}">
                <a16:creationId xmlns:a16="http://schemas.microsoft.com/office/drawing/2014/main" id="{0FE0D2A8-DF8C-4072-AE00-F0E08DC9B301}"/>
              </a:ext>
            </a:extLst>
          </p:cNvPr>
          <p:cNvSpPr>
            <a:spLocks noGrp="1" noChangeArrowheads="1"/>
          </p:cNvSpPr>
          <p:nvPr>
            <p:ph type="subTitle" idx="1"/>
          </p:nvPr>
        </p:nvSpPr>
        <p:spPr>
          <a:xfrm>
            <a:off x="1028700" y="5613400"/>
            <a:ext cx="4800600" cy="2531533"/>
          </a:xfrm>
          <a:extLst>
            <a:ext uri="{909E8E84-426E-40DD-AFC4-6F175D3DCCD1}">
              <a14:hiddenFill xmlns:a14="http://schemas.microsoft.com/office/drawing/2010/main">
                <a:solidFill>
                  <a:srgbClr val="FFFFFF"/>
                </a:solidFill>
              </a14:hiddenFill>
            </a:ext>
          </a:extLst>
        </p:spPr>
        <p:txBody>
          <a:bodyPr/>
          <a:lstStyle>
            <a:lvl1pPr marL="0" indent="0" algn="ctr">
              <a:buFontTx/>
              <a:buNone/>
              <a:defRPr/>
            </a:lvl1pPr>
          </a:lstStyle>
          <a:p>
            <a:pPr lvl="0"/>
            <a:r>
              <a:rPr lang="ja-JP" altLang="ja-JP" noProof="0"/>
              <a:t>マスター サブタイトルの書式設定</a:t>
            </a:r>
          </a:p>
        </p:txBody>
      </p:sp>
      <p:sp>
        <p:nvSpPr>
          <p:cNvPr id="2060" name="Rectangle 4">
            <a:extLst>
              <a:ext uri="{FF2B5EF4-FFF2-40B4-BE49-F238E27FC236}">
                <a16:creationId xmlns:a16="http://schemas.microsoft.com/office/drawing/2014/main" id="{4AE5EBA2-9CF8-4A58-9397-012151579685}"/>
              </a:ext>
            </a:extLst>
          </p:cNvPr>
          <p:cNvSpPr>
            <a:spLocks noGrp="1" noChangeArrowheads="1"/>
          </p:cNvSpPr>
          <p:nvPr>
            <p:ph type="dt" sz="half" idx="2"/>
          </p:nvPr>
        </p:nvSpPr>
        <p:spPr/>
        <p:txBody>
          <a:bodyPr/>
          <a:lstStyle>
            <a:lvl1pPr>
              <a:defRPr/>
            </a:lvl1pPr>
          </a:lstStyle>
          <a:p>
            <a:endParaRPr lang="en-US" altLang="ja-JP"/>
          </a:p>
        </p:txBody>
      </p:sp>
      <p:sp>
        <p:nvSpPr>
          <p:cNvPr id="2061" name="Rectangle 5">
            <a:extLst>
              <a:ext uri="{FF2B5EF4-FFF2-40B4-BE49-F238E27FC236}">
                <a16:creationId xmlns:a16="http://schemas.microsoft.com/office/drawing/2014/main" id="{8B4D1408-D7F7-4CA6-B5AE-83A146B2DDF1}"/>
              </a:ext>
            </a:extLst>
          </p:cNvPr>
          <p:cNvSpPr>
            <a:spLocks noGrp="1" noChangeArrowheads="1"/>
          </p:cNvSpPr>
          <p:nvPr>
            <p:ph type="ftr" sz="quarter" idx="3"/>
          </p:nvPr>
        </p:nvSpPr>
        <p:spPr/>
        <p:txBody>
          <a:bodyPr/>
          <a:lstStyle>
            <a:lvl1pPr>
              <a:defRPr/>
            </a:lvl1pPr>
          </a:lstStyle>
          <a:p>
            <a:endParaRPr lang="en-US" altLang="ja-JP"/>
          </a:p>
        </p:txBody>
      </p:sp>
      <p:sp>
        <p:nvSpPr>
          <p:cNvPr id="2062" name="Rectangle 6">
            <a:extLst>
              <a:ext uri="{FF2B5EF4-FFF2-40B4-BE49-F238E27FC236}">
                <a16:creationId xmlns:a16="http://schemas.microsoft.com/office/drawing/2014/main" id="{5BF97636-11C1-44F9-A002-944A1B495B4A}"/>
              </a:ext>
            </a:extLst>
          </p:cNvPr>
          <p:cNvSpPr>
            <a:spLocks noGrp="1" noChangeArrowheads="1"/>
          </p:cNvSpPr>
          <p:nvPr>
            <p:ph type="sldNum" sz="quarter" idx="4"/>
          </p:nvPr>
        </p:nvSpPr>
        <p:spPr/>
        <p:txBody>
          <a:bodyPr/>
          <a:lstStyle>
            <a:lvl1pPr>
              <a:defRPr/>
            </a:lvl1pPr>
          </a:lstStyle>
          <a:p>
            <a:fld id="{42080715-C8C0-4AF2-A6E4-C06D9FA5C3C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085DF6-3B8A-4DE6-BBC5-BCC0F835AE7E}"/>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875EDAC-ED79-49EE-8AF8-54946F0D15B9}"/>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24F7031-74C5-4CE6-B157-43585B0E0EA9}"/>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EC23225-4809-4DD8-8801-12E73FE410B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C393E104-B505-4307-BA71-35F9C504AD7C}"/>
              </a:ext>
            </a:extLst>
          </p:cNvPr>
          <p:cNvSpPr>
            <a:spLocks noGrp="1"/>
          </p:cNvSpPr>
          <p:nvPr>
            <p:ph type="sldNum" sz="quarter" idx="12"/>
          </p:nvPr>
        </p:nvSpPr>
        <p:spPr/>
        <p:txBody>
          <a:bodyPr/>
          <a:lstStyle>
            <a:lvl1pPr>
              <a:defRPr/>
            </a:lvl1pPr>
          </a:lstStyle>
          <a:p>
            <a:fld id="{8D698090-EC20-43D1-97C1-766C4149F638}" type="slidenum">
              <a:rPr lang="en-US" altLang="ja-JP"/>
              <a:pPr/>
              <a:t>‹#›</a:t>
            </a:fld>
            <a:endParaRPr lang="en-US" altLang="ja-JP"/>
          </a:p>
        </p:txBody>
      </p:sp>
    </p:spTree>
    <p:extLst>
      <p:ext uri="{BB962C8B-B14F-4D97-AF65-F5344CB8AC3E}">
        <p14:creationId xmlns:p14="http://schemas.microsoft.com/office/powerpoint/2010/main" val="89552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C905E35-FF45-4051-AB03-858C12723A26}"/>
              </a:ext>
            </a:extLst>
          </p:cNvPr>
          <p:cNvSpPr>
            <a:spLocks noGrp="1"/>
          </p:cNvSpPr>
          <p:nvPr>
            <p:ph type="title" orient="vert"/>
          </p:nvPr>
        </p:nvSpPr>
        <p:spPr>
          <a:xfrm>
            <a:off x="4972050" y="397273"/>
            <a:ext cx="1543050" cy="8451056"/>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095811-13E5-4167-A648-916767F6EC64}"/>
              </a:ext>
            </a:extLst>
          </p:cNvPr>
          <p:cNvSpPr>
            <a:spLocks noGrp="1"/>
          </p:cNvSpPr>
          <p:nvPr>
            <p:ph type="body" orient="vert" idx="1"/>
          </p:nvPr>
        </p:nvSpPr>
        <p:spPr>
          <a:xfrm>
            <a:off x="342900" y="397273"/>
            <a:ext cx="4476750" cy="84510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44AD5E-8B88-44C6-9516-B332B22E40BB}"/>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C3FFDDD2-046E-40CA-9E96-9C1750000597}"/>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482F50BC-B132-4F2E-9140-61622D99C6DC}"/>
              </a:ext>
            </a:extLst>
          </p:cNvPr>
          <p:cNvSpPr>
            <a:spLocks noGrp="1"/>
          </p:cNvSpPr>
          <p:nvPr>
            <p:ph type="sldNum" sz="quarter" idx="12"/>
          </p:nvPr>
        </p:nvSpPr>
        <p:spPr/>
        <p:txBody>
          <a:bodyPr/>
          <a:lstStyle>
            <a:lvl1pPr>
              <a:defRPr/>
            </a:lvl1pPr>
          </a:lstStyle>
          <a:p>
            <a:fld id="{1197C1C6-AAA3-4637-92D4-14551AE4D43D}" type="slidenum">
              <a:rPr lang="en-US" altLang="ja-JP"/>
              <a:pPr/>
              <a:t>‹#›</a:t>
            </a:fld>
            <a:endParaRPr lang="en-US" altLang="ja-JP"/>
          </a:p>
        </p:txBody>
      </p:sp>
    </p:spTree>
    <p:extLst>
      <p:ext uri="{BB962C8B-B14F-4D97-AF65-F5344CB8AC3E}">
        <p14:creationId xmlns:p14="http://schemas.microsoft.com/office/powerpoint/2010/main" val="6216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CE1754-4356-4485-B993-78C194F5774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D2C877ED-BE7B-4B4C-A3F3-B32FB82579E1}"/>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A08B939-2BB3-48DE-A90C-4AB439AC3124}"/>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61F40AE9-2302-412F-91E6-0F4ED2C755E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95C3F32-57A3-430D-BF25-E8D582B1D0BE}"/>
              </a:ext>
            </a:extLst>
          </p:cNvPr>
          <p:cNvSpPr>
            <a:spLocks noGrp="1"/>
          </p:cNvSpPr>
          <p:nvPr>
            <p:ph type="sldNum" sz="quarter" idx="12"/>
          </p:nvPr>
        </p:nvSpPr>
        <p:spPr/>
        <p:txBody>
          <a:bodyPr/>
          <a:lstStyle>
            <a:lvl1pPr>
              <a:defRPr/>
            </a:lvl1pPr>
          </a:lstStyle>
          <a:p>
            <a:fld id="{9EBC90A9-792D-45D2-8EE7-AE534309F46D}" type="slidenum">
              <a:rPr lang="en-US" altLang="ja-JP"/>
              <a:pPr/>
              <a:t>‹#›</a:t>
            </a:fld>
            <a:endParaRPr lang="en-US" altLang="ja-JP"/>
          </a:p>
        </p:txBody>
      </p:sp>
    </p:spTree>
    <p:extLst>
      <p:ext uri="{BB962C8B-B14F-4D97-AF65-F5344CB8AC3E}">
        <p14:creationId xmlns:p14="http://schemas.microsoft.com/office/powerpoint/2010/main" val="257401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02A72-84E6-4380-B1D7-F19D82E4E250}"/>
              </a:ext>
            </a:extLst>
          </p:cNvPr>
          <p:cNvSpPr>
            <a:spLocks noGrp="1"/>
          </p:cNvSpPr>
          <p:nvPr>
            <p:ph type="title"/>
          </p:nvPr>
        </p:nvSpPr>
        <p:spPr>
          <a:xfrm>
            <a:off x="468314" y="2469621"/>
            <a:ext cx="5915025" cy="4120621"/>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74593197-4F99-46C2-837E-D0219FEDEC58}"/>
              </a:ext>
            </a:extLst>
          </p:cNvPr>
          <p:cNvSpPr>
            <a:spLocks noGrp="1"/>
          </p:cNvSpPr>
          <p:nvPr>
            <p:ph type="body" idx="1"/>
          </p:nvPr>
        </p:nvSpPr>
        <p:spPr>
          <a:xfrm>
            <a:off x="468314" y="6629797"/>
            <a:ext cx="5915025" cy="21669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E3002F8-7C3F-4015-AEC6-38BBEB9F3CA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4E64652-1681-471E-8FDD-1DAE30DEB43E}"/>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81666CAF-6F1A-49AB-8855-184EEC9A5351}"/>
              </a:ext>
            </a:extLst>
          </p:cNvPr>
          <p:cNvSpPr>
            <a:spLocks noGrp="1"/>
          </p:cNvSpPr>
          <p:nvPr>
            <p:ph type="sldNum" sz="quarter" idx="12"/>
          </p:nvPr>
        </p:nvSpPr>
        <p:spPr/>
        <p:txBody>
          <a:bodyPr/>
          <a:lstStyle>
            <a:lvl1pPr>
              <a:defRPr/>
            </a:lvl1pPr>
          </a:lstStyle>
          <a:p>
            <a:fld id="{5FC29A43-FB7C-4709-A8CC-83837717200C}" type="slidenum">
              <a:rPr lang="en-US" altLang="ja-JP"/>
              <a:pPr/>
              <a:t>‹#›</a:t>
            </a:fld>
            <a:endParaRPr lang="en-US" altLang="ja-JP"/>
          </a:p>
        </p:txBody>
      </p:sp>
    </p:spTree>
    <p:extLst>
      <p:ext uri="{BB962C8B-B14F-4D97-AF65-F5344CB8AC3E}">
        <p14:creationId xmlns:p14="http://schemas.microsoft.com/office/powerpoint/2010/main" val="318950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44E18-BC76-4BED-9DDC-613449C39D9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5020C9DB-6DD2-446A-BF1B-9B9FA117391F}"/>
              </a:ext>
            </a:extLst>
          </p:cNvPr>
          <p:cNvSpPr>
            <a:spLocks noGrp="1"/>
          </p:cNvSpPr>
          <p:nvPr>
            <p:ph sz="half" idx="1"/>
          </p:nvPr>
        </p:nvSpPr>
        <p:spPr>
          <a:xfrm>
            <a:off x="342900" y="2311400"/>
            <a:ext cx="3009900" cy="65369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C4D8C3AA-08FA-4009-9E74-686B9334C63B}"/>
              </a:ext>
            </a:extLst>
          </p:cNvPr>
          <p:cNvSpPr>
            <a:spLocks noGrp="1"/>
          </p:cNvSpPr>
          <p:nvPr>
            <p:ph sz="half" idx="2"/>
          </p:nvPr>
        </p:nvSpPr>
        <p:spPr>
          <a:xfrm>
            <a:off x="3505200" y="2311400"/>
            <a:ext cx="3009900" cy="65369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A102EAAB-91A0-4A54-9484-3A100574D229}"/>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98FE6A1-E795-40A6-8270-E41983663947}"/>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15504715-7E70-4720-90BB-A18C6F4549D1}"/>
              </a:ext>
            </a:extLst>
          </p:cNvPr>
          <p:cNvSpPr>
            <a:spLocks noGrp="1"/>
          </p:cNvSpPr>
          <p:nvPr>
            <p:ph type="sldNum" sz="quarter" idx="12"/>
          </p:nvPr>
        </p:nvSpPr>
        <p:spPr/>
        <p:txBody>
          <a:bodyPr/>
          <a:lstStyle>
            <a:lvl1pPr>
              <a:defRPr/>
            </a:lvl1pPr>
          </a:lstStyle>
          <a:p>
            <a:fld id="{074094BB-7CAB-4464-8A67-1DB028E2D808}" type="slidenum">
              <a:rPr lang="en-US" altLang="ja-JP"/>
              <a:pPr/>
              <a:t>‹#›</a:t>
            </a:fld>
            <a:endParaRPr lang="en-US" altLang="ja-JP"/>
          </a:p>
        </p:txBody>
      </p:sp>
    </p:spTree>
    <p:extLst>
      <p:ext uri="{BB962C8B-B14F-4D97-AF65-F5344CB8AC3E}">
        <p14:creationId xmlns:p14="http://schemas.microsoft.com/office/powerpoint/2010/main" val="334420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864003-3495-45E9-912A-126CBB261A18}"/>
              </a:ext>
            </a:extLst>
          </p:cNvPr>
          <p:cNvSpPr>
            <a:spLocks noGrp="1"/>
          </p:cNvSpPr>
          <p:nvPr>
            <p:ph type="title"/>
          </p:nvPr>
        </p:nvSpPr>
        <p:spPr>
          <a:xfrm>
            <a:off x="473075" y="527977"/>
            <a:ext cx="5915025" cy="1914128"/>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D6E6B1D5-4C1F-4E51-B800-294073AE1320}"/>
              </a:ext>
            </a:extLst>
          </p:cNvPr>
          <p:cNvSpPr>
            <a:spLocks noGrp="1"/>
          </p:cNvSpPr>
          <p:nvPr>
            <p:ph type="body" idx="1"/>
          </p:nvPr>
        </p:nvSpPr>
        <p:spPr>
          <a:xfrm>
            <a:off x="473076" y="2428346"/>
            <a:ext cx="2900363" cy="1190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4F891F1-AD43-4495-B61E-8F39C95A7865}"/>
              </a:ext>
            </a:extLst>
          </p:cNvPr>
          <p:cNvSpPr>
            <a:spLocks noGrp="1"/>
          </p:cNvSpPr>
          <p:nvPr>
            <p:ph sz="half" idx="2"/>
          </p:nvPr>
        </p:nvSpPr>
        <p:spPr>
          <a:xfrm>
            <a:off x="473076" y="3618442"/>
            <a:ext cx="2900363" cy="53227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CC71B428-E6D9-415E-824C-92FD8EA4ADCB}"/>
              </a:ext>
            </a:extLst>
          </p:cNvPr>
          <p:cNvSpPr>
            <a:spLocks noGrp="1"/>
          </p:cNvSpPr>
          <p:nvPr>
            <p:ph type="body" sz="quarter" idx="3"/>
          </p:nvPr>
        </p:nvSpPr>
        <p:spPr>
          <a:xfrm>
            <a:off x="3471864" y="2428346"/>
            <a:ext cx="2916237" cy="11900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9EBEB33D-801C-4F4A-830D-6429DB1D901C}"/>
              </a:ext>
            </a:extLst>
          </p:cNvPr>
          <p:cNvSpPr>
            <a:spLocks noGrp="1"/>
          </p:cNvSpPr>
          <p:nvPr>
            <p:ph sz="quarter" idx="4"/>
          </p:nvPr>
        </p:nvSpPr>
        <p:spPr>
          <a:xfrm>
            <a:off x="3471864" y="3618442"/>
            <a:ext cx="2916237" cy="532275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E5516CBC-6557-4399-9B7F-B23F26AFEB6F}"/>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FCF9F326-E3A2-464E-BBB8-682C7A31CAC6}"/>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BC25C45A-E3AF-4A15-8B9B-BC5B8563BA64}"/>
              </a:ext>
            </a:extLst>
          </p:cNvPr>
          <p:cNvSpPr>
            <a:spLocks noGrp="1"/>
          </p:cNvSpPr>
          <p:nvPr>
            <p:ph type="sldNum" sz="quarter" idx="12"/>
          </p:nvPr>
        </p:nvSpPr>
        <p:spPr/>
        <p:txBody>
          <a:bodyPr/>
          <a:lstStyle>
            <a:lvl1pPr>
              <a:defRPr/>
            </a:lvl1pPr>
          </a:lstStyle>
          <a:p>
            <a:fld id="{84384363-E688-4768-ADC4-6ED1C87FA39C}" type="slidenum">
              <a:rPr lang="en-US" altLang="ja-JP"/>
              <a:pPr/>
              <a:t>‹#›</a:t>
            </a:fld>
            <a:endParaRPr lang="en-US" altLang="ja-JP"/>
          </a:p>
        </p:txBody>
      </p:sp>
    </p:spTree>
    <p:extLst>
      <p:ext uri="{BB962C8B-B14F-4D97-AF65-F5344CB8AC3E}">
        <p14:creationId xmlns:p14="http://schemas.microsoft.com/office/powerpoint/2010/main" val="421946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3B0DE-BE7B-4327-81F8-671E161874AF}"/>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C95E57E9-58F4-458B-BA6F-BDBE42156A01}"/>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18FBFCC3-DD69-4008-8A8C-BB14AAA8419D}"/>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2D1DAAF-E0F0-42A5-9887-4F8DDDE2FF01}"/>
              </a:ext>
            </a:extLst>
          </p:cNvPr>
          <p:cNvSpPr>
            <a:spLocks noGrp="1"/>
          </p:cNvSpPr>
          <p:nvPr>
            <p:ph type="sldNum" sz="quarter" idx="12"/>
          </p:nvPr>
        </p:nvSpPr>
        <p:spPr/>
        <p:txBody>
          <a:bodyPr/>
          <a:lstStyle>
            <a:lvl1pPr>
              <a:defRPr/>
            </a:lvl1pPr>
          </a:lstStyle>
          <a:p>
            <a:fld id="{00C8246E-F07C-494E-A27C-8EA73932287F}" type="slidenum">
              <a:rPr lang="en-US" altLang="ja-JP"/>
              <a:pPr/>
              <a:t>‹#›</a:t>
            </a:fld>
            <a:endParaRPr lang="en-US" altLang="ja-JP"/>
          </a:p>
        </p:txBody>
      </p:sp>
    </p:spTree>
    <p:extLst>
      <p:ext uri="{BB962C8B-B14F-4D97-AF65-F5344CB8AC3E}">
        <p14:creationId xmlns:p14="http://schemas.microsoft.com/office/powerpoint/2010/main" val="27149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9CA46D-3AB7-4021-8B00-CB0EA1B4B29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4EA18F17-6ED3-47BA-B5C2-4C7ABB8C9180}"/>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B10E63D8-CB53-4802-B784-2034256CD5F4}"/>
              </a:ext>
            </a:extLst>
          </p:cNvPr>
          <p:cNvSpPr>
            <a:spLocks noGrp="1"/>
          </p:cNvSpPr>
          <p:nvPr>
            <p:ph type="sldNum" sz="quarter" idx="12"/>
          </p:nvPr>
        </p:nvSpPr>
        <p:spPr/>
        <p:txBody>
          <a:bodyPr/>
          <a:lstStyle>
            <a:lvl1pPr>
              <a:defRPr/>
            </a:lvl1pPr>
          </a:lstStyle>
          <a:p>
            <a:fld id="{E855E1B3-14E7-4851-A52B-682EEE043628}" type="slidenum">
              <a:rPr lang="en-US" altLang="ja-JP"/>
              <a:pPr/>
              <a:t>‹#›</a:t>
            </a:fld>
            <a:endParaRPr lang="en-US" altLang="ja-JP"/>
          </a:p>
        </p:txBody>
      </p:sp>
    </p:spTree>
    <p:extLst>
      <p:ext uri="{BB962C8B-B14F-4D97-AF65-F5344CB8AC3E}">
        <p14:creationId xmlns:p14="http://schemas.microsoft.com/office/powerpoint/2010/main" val="707824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FDDAEC-EB7C-40DE-A6A7-13C9844E0B80}"/>
              </a:ext>
            </a:extLst>
          </p:cNvPr>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1A01E5D3-C9FB-419A-A835-CEEA8F5BB608}"/>
              </a:ext>
            </a:extLst>
          </p:cNvPr>
          <p:cNvSpPr>
            <a:spLocks noGrp="1"/>
          </p:cNvSpPr>
          <p:nvPr>
            <p:ph idx="1"/>
          </p:nvPr>
        </p:nvSpPr>
        <p:spPr>
          <a:xfrm>
            <a:off x="2916238" y="1425708"/>
            <a:ext cx="3471862" cy="70408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8F47FA3-2513-49A6-9D59-1520504E6E45}"/>
              </a:ext>
            </a:extLst>
          </p:cNvPr>
          <p:cNvSpPr>
            <a:spLocks noGrp="1"/>
          </p:cNvSpPr>
          <p:nvPr>
            <p:ph type="body" sz="half" idx="2"/>
          </p:nvPr>
        </p:nvSpPr>
        <p:spPr>
          <a:xfrm>
            <a:off x="473075" y="2971800"/>
            <a:ext cx="2211388" cy="550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726F27E-1172-4968-96F9-4AF49BCA3C91}"/>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3455F55D-776F-4749-BAC5-99427B9E5B0D}"/>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A81BE8D0-F78F-4052-BD3E-5643AEA1728D}"/>
              </a:ext>
            </a:extLst>
          </p:cNvPr>
          <p:cNvSpPr>
            <a:spLocks noGrp="1"/>
          </p:cNvSpPr>
          <p:nvPr>
            <p:ph type="sldNum" sz="quarter" idx="12"/>
          </p:nvPr>
        </p:nvSpPr>
        <p:spPr/>
        <p:txBody>
          <a:bodyPr/>
          <a:lstStyle>
            <a:lvl1pPr>
              <a:defRPr/>
            </a:lvl1pPr>
          </a:lstStyle>
          <a:p>
            <a:fld id="{C1EB356C-E2C4-448C-9BB3-E3436D7E94B7}" type="slidenum">
              <a:rPr lang="en-US" altLang="ja-JP"/>
              <a:pPr/>
              <a:t>‹#›</a:t>
            </a:fld>
            <a:endParaRPr lang="en-US" altLang="ja-JP"/>
          </a:p>
        </p:txBody>
      </p:sp>
    </p:spTree>
    <p:extLst>
      <p:ext uri="{BB962C8B-B14F-4D97-AF65-F5344CB8AC3E}">
        <p14:creationId xmlns:p14="http://schemas.microsoft.com/office/powerpoint/2010/main" val="425942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1D798-18F9-462B-9C88-F894B92AA586}"/>
              </a:ext>
            </a:extLst>
          </p:cNvPr>
          <p:cNvSpPr>
            <a:spLocks noGrp="1"/>
          </p:cNvSpPr>
          <p:nvPr>
            <p:ph type="title"/>
          </p:nvPr>
        </p:nvSpPr>
        <p:spPr>
          <a:xfrm>
            <a:off x="473075" y="660400"/>
            <a:ext cx="2211388" cy="23114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EDECF2E2-9297-4AD6-88E7-1C48300A3F18}"/>
              </a:ext>
            </a:extLst>
          </p:cNvPr>
          <p:cNvSpPr>
            <a:spLocks noGrp="1"/>
          </p:cNvSpPr>
          <p:nvPr>
            <p:ph type="pic" idx="1"/>
          </p:nvPr>
        </p:nvSpPr>
        <p:spPr>
          <a:xfrm>
            <a:off x="2916238" y="1425708"/>
            <a:ext cx="3471862" cy="70408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F797E6D2-9FE1-4598-AB39-6FF4876D6B0B}"/>
              </a:ext>
            </a:extLst>
          </p:cNvPr>
          <p:cNvSpPr>
            <a:spLocks noGrp="1"/>
          </p:cNvSpPr>
          <p:nvPr>
            <p:ph type="body" sz="half" idx="2"/>
          </p:nvPr>
        </p:nvSpPr>
        <p:spPr>
          <a:xfrm>
            <a:off x="473075" y="2971800"/>
            <a:ext cx="2211388" cy="5505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25CF598-4F5E-4DF1-90C9-47997AFC5593}"/>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9131CA1-64B6-448A-8A03-DCF4B0DC6D64}"/>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E15DE7AB-863D-4266-B6CB-3325D9C714B5}"/>
              </a:ext>
            </a:extLst>
          </p:cNvPr>
          <p:cNvSpPr>
            <a:spLocks noGrp="1"/>
          </p:cNvSpPr>
          <p:nvPr>
            <p:ph type="sldNum" sz="quarter" idx="12"/>
          </p:nvPr>
        </p:nvSpPr>
        <p:spPr/>
        <p:txBody>
          <a:bodyPr/>
          <a:lstStyle>
            <a:lvl1pPr>
              <a:defRPr/>
            </a:lvl1pPr>
          </a:lstStyle>
          <a:p>
            <a:fld id="{B36A16E7-4B4C-406A-A28C-1499F8F6A1DF}" type="slidenum">
              <a:rPr lang="en-US" altLang="ja-JP"/>
              <a:pPr/>
              <a:t>‹#›</a:t>
            </a:fld>
            <a:endParaRPr lang="en-US" altLang="ja-JP"/>
          </a:p>
        </p:txBody>
      </p:sp>
    </p:spTree>
    <p:extLst>
      <p:ext uri="{BB962C8B-B14F-4D97-AF65-F5344CB8AC3E}">
        <p14:creationId xmlns:p14="http://schemas.microsoft.com/office/powerpoint/2010/main" val="288248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BC84BA73-90A6-4CFA-B204-E0D26A4B27EC}"/>
              </a:ext>
            </a:extLst>
          </p:cNvPr>
          <p:cNvSpPr>
            <a:spLocks noGrp="1" noChangeArrowheads="1"/>
          </p:cNvSpPr>
          <p:nvPr>
            <p:ph type="title"/>
          </p:nvPr>
        </p:nvSpPr>
        <p:spPr bwMode="auto">
          <a:xfrm>
            <a:off x="342900" y="397272"/>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ja-JP"/>
              <a:t>マスタ タイトルの書式設定</a:t>
            </a:r>
          </a:p>
        </p:txBody>
      </p:sp>
      <p:sp>
        <p:nvSpPr>
          <p:cNvPr id="1028" name="Rectangle 3">
            <a:extLst>
              <a:ext uri="{FF2B5EF4-FFF2-40B4-BE49-F238E27FC236}">
                <a16:creationId xmlns:a16="http://schemas.microsoft.com/office/drawing/2014/main" id="{84CA9EE5-F278-4EB2-BEDB-B387A40FA390}"/>
              </a:ext>
            </a:extLst>
          </p:cNvPr>
          <p:cNvSpPr>
            <a:spLocks noGrp="1" noChangeArrowheads="1"/>
          </p:cNvSpPr>
          <p:nvPr>
            <p:ph type="body" idx="1"/>
          </p:nvPr>
        </p:nvSpPr>
        <p:spPr bwMode="auto">
          <a:xfrm>
            <a:off x="342900" y="2311400"/>
            <a:ext cx="6172200" cy="653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ja-JP"/>
              <a:t>マスタ テキストの書式設定</a:t>
            </a:r>
          </a:p>
          <a:p>
            <a:pPr lvl="1"/>
            <a:r>
              <a:rPr lang="ja-JP" altLang="ja-JP"/>
              <a:t>第 2 レベル</a:t>
            </a:r>
          </a:p>
          <a:p>
            <a:pPr lvl="2"/>
            <a:r>
              <a:rPr lang="ja-JP" altLang="ja-JP"/>
              <a:t>第 3 レベル</a:t>
            </a:r>
          </a:p>
          <a:p>
            <a:pPr lvl="3"/>
            <a:r>
              <a:rPr lang="ja-JP" altLang="ja-JP"/>
              <a:t>第 4 レベル</a:t>
            </a:r>
          </a:p>
          <a:p>
            <a:pPr lvl="4"/>
            <a:r>
              <a:rPr lang="ja-JP" altLang="ja-JP"/>
              <a:t>第 5 レベル</a:t>
            </a:r>
          </a:p>
        </p:txBody>
      </p:sp>
      <p:sp>
        <p:nvSpPr>
          <p:cNvPr id="1029" name="Rectangle 4">
            <a:extLst>
              <a:ext uri="{FF2B5EF4-FFF2-40B4-BE49-F238E27FC236}">
                <a16:creationId xmlns:a16="http://schemas.microsoft.com/office/drawing/2014/main" id="{982C51AB-3D84-4151-86EE-62DFC5790453}"/>
              </a:ext>
            </a:extLst>
          </p:cNvPr>
          <p:cNvSpPr>
            <a:spLocks noGrp="1" noChangeArrowheads="1"/>
          </p:cNvSpPr>
          <p:nvPr>
            <p:ph type="dt" sz="half" idx="2"/>
          </p:nvPr>
        </p:nvSpPr>
        <p:spPr bwMode="auto">
          <a:xfrm>
            <a:off x="342900" y="9020308"/>
            <a:ext cx="1600200" cy="687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vl1pPr>
          </a:lstStyle>
          <a:p>
            <a:endParaRPr lang="en-US" altLang="ja-JP"/>
          </a:p>
        </p:txBody>
      </p:sp>
      <p:sp>
        <p:nvSpPr>
          <p:cNvPr id="1030" name="Rectangle 5">
            <a:extLst>
              <a:ext uri="{FF2B5EF4-FFF2-40B4-BE49-F238E27FC236}">
                <a16:creationId xmlns:a16="http://schemas.microsoft.com/office/drawing/2014/main" id="{AE841011-A292-4345-A142-46103E544408}"/>
              </a:ext>
            </a:extLst>
          </p:cNvPr>
          <p:cNvSpPr>
            <a:spLocks noGrp="1" noChangeArrowheads="1"/>
          </p:cNvSpPr>
          <p:nvPr>
            <p:ph type="ftr" sz="quarter" idx="3"/>
          </p:nvPr>
        </p:nvSpPr>
        <p:spPr bwMode="auto">
          <a:xfrm>
            <a:off x="2343150" y="9020308"/>
            <a:ext cx="2171700" cy="687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vl1pPr>
          </a:lstStyle>
          <a:p>
            <a:endParaRPr lang="en-US" altLang="ja-JP"/>
          </a:p>
        </p:txBody>
      </p:sp>
      <p:sp>
        <p:nvSpPr>
          <p:cNvPr id="1031" name="Rectangle 6">
            <a:extLst>
              <a:ext uri="{FF2B5EF4-FFF2-40B4-BE49-F238E27FC236}">
                <a16:creationId xmlns:a16="http://schemas.microsoft.com/office/drawing/2014/main" id="{301C7C8A-10EA-4F12-A262-E964BD611AF9}"/>
              </a:ext>
            </a:extLst>
          </p:cNvPr>
          <p:cNvSpPr>
            <a:spLocks noGrp="1" noChangeArrowheads="1"/>
          </p:cNvSpPr>
          <p:nvPr>
            <p:ph type="sldNum" sz="quarter" idx="4"/>
          </p:nvPr>
        </p:nvSpPr>
        <p:spPr bwMode="auto">
          <a:xfrm>
            <a:off x="4914900" y="9020308"/>
            <a:ext cx="1600200" cy="687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vl1pPr>
          </a:lstStyle>
          <a:p>
            <a:fld id="{55AEB5AE-28FA-4CB9-B3B0-4BA3537456E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buSzPct val="100000"/>
        <a:defRPr kumimoji="1" sz="4400" kern="1200">
          <a:solidFill>
            <a:schemeClr val="tx2"/>
          </a:solidFill>
          <a:latin typeface="+mj-lt"/>
          <a:ea typeface="+mj-ea"/>
          <a:cs typeface="+mj-cs"/>
        </a:defRPr>
      </a:lvl1pPr>
      <a:lvl2pPr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5pPr>
      <a:lvl6pPr marL="457200"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6pPr>
      <a:lvl7pPr marL="914400"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7pPr>
      <a:lvl8pPr marL="1371600"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8pPr>
      <a:lvl9pPr marL="1828800" algn="ctr" rtl="0" eaLnBrk="0" fontAlgn="base" hangingPunct="0">
        <a:spcBef>
          <a:spcPct val="0"/>
        </a:spcBef>
        <a:spcAft>
          <a:spcPct val="0"/>
        </a:spcAft>
        <a:buSzPct val="100000"/>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SzPct val="10000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9" name="Group 143">
            <a:extLst>
              <a:ext uri="{FF2B5EF4-FFF2-40B4-BE49-F238E27FC236}">
                <a16:creationId xmlns:a16="http://schemas.microsoft.com/office/drawing/2014/main" id="{C1A84C2C-0EE4-43FB-95EA-FB06C79BE74B}"/>
              </a:ext>
            </a:extLst>
          </p:cNvPr>
          <p:cNvGrpSpPr>
            <a:grpSpLocks/>
          </p:cNvGrpSpPr>
          <p:nvPr/>
        </p:nvGrpSpPr>
        <p:grpSpPr bwMode="auto">
          <a:xfrm>
            <a:off x="260648" y="417563"/>
            <a:ext cx="787400" cy="755650"/>
            <a:chOff x="181" y="113"/>
            <a:chExt cx="496" cy="476"/>
          </a:xfrm>
        </p:grpSpPr>
        <p:pic>
          <p:nvPicPr>
            <p:cNvPr id="3090" name="Picture 167">
              <a:extLst>
                <a:ext uri="{FF2B5EF4-FFF2-40B4-BE49-F238E27FC236}">
                  <a16:creationId xmlns:a16="http://schemas.microsoft.com/office/drawing/2014/main" id="{6B6B9F0C-B756-4E18-998B-EC765C2AD425}"/>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 y="113"/>
              <a:ext cx="496"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1" name="Text Box 168">
              <a:extLst>
                <a:ext uri="{FF2B5EF4-FFF2-40B4-BE49-F238E27FC236}">
                  <a16:creationId xmlns:a16="http://schemas.microsoft.com/office/drawing/2014/main" id="{5D0DD2FE-C610-4BA5-B560-B819A52735E4}"/>
                </a:ext>
              </a:extLst>
            </p:cNvPr>
            <p:cNvSpPr>
              <a:spLocks noChangeArrowheads="1"/>
            </p:cNvSpPr>
            <p:nvPr/>
          </p:nvSpPr>
          <p:spPr bwMode="auto">
            <a:xfrm>
              <a:off x="204" y="453"/>
              <a:ext cx="453"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95726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000" b="1" dirty="0">
                  <a:solidFill>
                    <a:srgbClr val="008000"/>
                  </a:solidFill>
                  <a:latin typeface="Century" panose="02040604050505020304" pitchFamily="18" charset="0"/>
                </a:rPr>
                <a:t>富山県</a:t>
              </a:r>
            </a:p>
          </p:txBody>
        </p:sp>
      </p:grpSp>
      <p:grpSp>
        <p:nvGrpSpPr>
          <p:cNvPr id="3092" name="Group 328">
            <a:extLst>
              <a:ext uri="{FF2B5EF4-FFF2-40B4-BE49-F238E27FC236}">
                <a16:creationId xmlns:a16="http://schemas.microsoft.com/office/drawing/2014/main" id="{FBD4CA33-6105-4502-9D7D-0FF0086C2739}"/>
              </a:ext>
            </a:extLst>
          </p:cNvPr>
          <p:cNvGrpSpPr>
            <a:grpSpLocks/>
          </p:cNvGrpSpPr>
          <p:nvPr/>
        </p:nvGrpSpPr>
        <p:grpSpPr bwMode="auto">
          <a:xfrm>
            <a:off x="1150940" y="344488"/>
            <a:ext cx="5531038" cy="992340"/>
            <a:chOff x="725" y="90"/>
            <a:chExt cx="3401" cy="521"/>
          </a:xfrm>
        </p:grpSpPr>
        <p:sp>
          <p:nvSpPr>
            <p:cNvPr id="3093" name="Rectangle 21">
              <a:extLst>
                <a:ext uri="{FF2B5EF4-FFF2-40B4-BE49-F238E27FC236}">
                  <a16:creationId xmlns:a16="http://schemas.microsoft.com/office/drawing/2014/main" id="{5104AFF9-B802-46DD-B496-E13708577638}"/>
                </a:ext>
              </a:extLst>
            </p:cNvPr>
            <p:cNvSpPr>
              <a:spLocks noChangeArrowheads="1"/>
            </p:cNvSpPr>
            <p:nvPr/>
          </p:nvSpPr>
          <p:spPr bwMode="auto">
            <a:xfrm>
              <a:off x="725" y="90"/>
              <a:ext cx="3401" cy="521"/>
            </a:xfrm>
            <a:prstGeom prst="rect">
              <a:avLst/>
            </a:prstGeom>
            <a:solidFill>
              <a:srgbClr val="008000"/>
            </a:solidFill>
            <a:ln>
              <a:noFill/>
            </a:ln>
            <a:effectLst/>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1"/>
            <a:lstStyle>
              <a:lvl1pPr defTabSz="95726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2000" b="1" dirty="0">
                  <a:solidFill>
                    <a:schemeClr val="bg1"/>
                  </a:solidFill>
                </a:rPr>
                <a:t>ドローンと地上型</a:t>
              </a:r>
              <a:r>
                <a:rPr kumimoji="0" lang="en-US" altLang="ja-JP" sz="2000" b="1" dirty="0">
                  <a:solidFill>
                    <a:schemeClr val="bg1"/>
                  </a:solidFill>
                </a:rPr>
                <a:t>3D</a:t>
              </a:r>
              <a:r>
                <a:rPr kumimoji="0" lang="ja-JP" altLang="en-US" sz="2000" b="1" dirty="0">
                  <a:solidFill>
                    <a:schemeClr val="bg1"/>
                  </a:solidFill>
                </a:rPr>
                <a:t>レーザースキャナーを用いた</a:t>
              </a:r>
              <a:r>
                <a:rPr kumimoji="0" lang="en-US" altLang="ja-JP" sz="2000" b="1" dirty="0">
                  <a:solidFill>
                    <a:schemeClr val="bg1"/>
                  </a:solidFill>
                </a:rPr>
                <a:t/>
              </a:r>
              <a:br>
                <a:rPr kumimoji="0" lang="en-US" altLang="ja-JP" sz="2000" b="1" dirty="0">
                  <a:solidFill>
                    <a:schemeClr val="bg1"/>
                  </a:solidFill>
                </a:rPr>
              </a:br>
              <a:r>
                <a:rPr kumimoji="0" lang="ja-JP" altLang="en-US" sz="2000" b="1" dirty="0">
                  <a:solidFill>
                    <a:schemeClr val="bg1"/>
                  </a:solidFill>
                </a:rPr>
                <a:t>素材収量・収益予測手法の確立</a:t>
              </a:r>
            </a:p>
          </p:txBody>
        </p:sp>
        <p:sp>
          <p:nvSpPr>
            <p:cNvPr id="3094" name="Text Box 20">
              <a:extLst>
                <a:ext uri="{FF2B5EF4-FFF2-40B4-BE49-F238E27FC236}">
                  <a16:creationId xmlns:a16="http://schemas.microsoft.com/office/drawing/2014/main" id="{9BC02C60-B7C8-4D2B-AD65-C396D2DCA87D}"/>
                </a:ext>
              </a:extLst>
            </p:cNvPr>
            <p:cNvSpPr>
              <a:spLocks noChangeArrowheads="1"/>
            </p:cNvSpPr>
            <p:nvPr/>
          </p:nvSpPr>
          <p:spPr bwMode="auto">
            <a:xfrm>
              <a:off x="1842" y="429"/>
              <a:ext cx="2267" cy="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72000" bIns="36000" anchor="ctr"/>
            <a:lstStyle>
              <a:lvl1pPr defTabSz="957263"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57263"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57263"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57263"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kumimoji="0" lang="ja-JP" altLang="en-US" sz="1200" b="1" dirty="0">
                  <a:solidFill>
                    <a:schemeClr val="bg1"/>
                  </a:solidFill>
                </a:rPr>
                <a:t>富山県農林水産総合技術センター</a:t>
              </a:r>
              <a:r>
                <a:rPr kumimoji="0" lang="ja-JP" altLang="en-US" sz="1200" b="1" dirty="0">
                  <a:solidFill>
                    <a:schemeClr val="bg1"/>
                  </a:solidFill>
                  <a:latin typeface="ＭＳ Ｐゴシック" panose="020B0600070205080204" pitchFamily="50" charset="-128"/>
                </a:rPr>
                <a:t> </a:t>
              </a:r>
              <a:r>
                <a:rPr kumimoji="0" lang="ja-JP" altLang="en-US" sz="1200" b="1" dirty="0">
                  <a:solidFill>
                    <a:srgbClr val="FFFF00"/>
                  </a:solidFill>
                </a:rPr>
                <a:t>森林研究所</a:t>
              </a:r>
            </a:p>
          </p:txBody>
        </p:sp>
      </p:grpSp>
      <p:sp>
        <p:nvSpPr>
          <p:cNvPr id="3115" name="Line 220">
            <a:extLst>
              <a:ext uri="{FF2B5EF4-FFF2-40B4-BE49-F238E27FC236}">
                <a16:creationId xmlns:a16="http://schemas.microsoft.com/office/drawing/2014/main" id="{7510C4FB-05C3-4385-A039-B11DD315E69C}"/>
              </a:ext>
            </a:extLst>
          </p:cNvPr>
          <p:cNvSpPr>
            <a:spLocks noChangeShapeType="1"/>
          </p:cNvSpPr>
          <p:nvPr/>
        </p:nvSpPr>
        <p:spPr bwMode="auto">
          <a:xfrm flipV="1">
            <a:off x="106362" y="5061645"/>
            <a:ext cx="6586538" cy="0"/>
          </a:xfrm>
          <a:prstGeom prst="line">
            <a:avLst/>
          </a:prstGeom>
          <a:noFill/>
          <a:ln w="25400" cap="flat" algn="ctr">
            <a:solidFill>
              <a:srgbClr val="D6EBCC"/>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116" name="角丸四角形 5">
            <a:extLst>
              <a:ext uri="{FF2B5EF4-FFF2-40B4-BE49-F238E27FC236}">
                <a16:creationId xmlns:a16="http://schemas.microsoft.com/office/drawing/2014/main" id="{036EF14B-5067-463D-90EB-5C6EBB782D2E}"/>
              </a:ext>
            </a:extLst>
          </p:cNvPr>
          <p:cNvSpPr>
            <a:spLocks noChangeArrowheads="1"/>
          </p:cNvSpPr>
          <p:nvPr/>
        </p:nvSpPr>
        <p:spPr bwMode="auto">
          <a:xfrm>
            <a:off x="606662" y="4718583"/>
            <a:ext cx="5630651" cy="343062"/>
          </a:xfrm>
          <a:prstGeom prst="roundRect">
            <a:avLst>
              <a:gd name="adj" fmla="val 6130"/>
            </a:avLst>
          </a:prstGeom>
          <a:noFill/>
          <a:ln w="25400" cap="flat" algn="ctr">
            <a:noFill/>
            <a:prstDash val="sysDot"/>
            <a:round/>
            <a:headEnd type="none" w="med" len="med"/>
            <a:tailEnd type="none" w="med" len="med"/>
          </a:ln>
        </p:spPr>
        <p:txBody>
          <a:bodyPr lIns="72000" tIns="36000" rIns="72000" bIns="36000"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u="sng" dirty="0">
                <a:solidFill>
                  <a:srgbClr val="CC0000"/>
                </a:solidFill>
              </a:rPr>
              <a:t>ドローン空撮と</a:t>
            </a:r>
            <a:r>
              <a:rPr lang="en-US" altLang="ja-JP" sz="1100" b="1" u="sng" dirty="0">
                <a:solidFill>
                  <a:srgbClr val="CC0000"/>
                </a:solidFill>
              </a:rPr>
              <a:t>TLS</a:t>
            </a:r>
            <a:r>
              <a:rPr lang="ja-JP" altLang="en-US" sz="1100" b="1" u="sng" dirty="0">
                <a:solidFill>
                  <a:srgbClr val="CC0000"/>
                </a:solidFill>
              </a:rPr>
              <a:t>計測を組み合わせることで、それぞれの利点を生かし、欠点を補う。</a:t>
            </a:r>
          </a:p>
        </p:txBody>
      </p:sp>
      <p:sp>
        <p:nvSpPr>
          <p:cNvPr id="2" name="テキスト ボックス 1">
            <a:extLst>
              <a:ext uri="{FF2B5EF4-FFF2-40B4-BE49-F238E27FC236}">
                <a16:creationId xmlns:a16="http://schemas.microsoft.com/office/drawing/2014/main" id="{41F32071-A0EC-45F3-A65D-A91ABFB313EE}"/>
              </a:ext>
            </a:extLst>
          </p:cNvPr>
          <p:cNvSpPr txBox="1"/>
          <p:nvPr/>
        </p:nvSpPr>
        <p:spPr>
          <a:xfrm>
            <a:off x="177171" y="1195460"/>
            <a:ext cx="1586195" cy="307777"/>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b="1" u="sng" dirty="0">
                <a:solidFill>
                  <a:srgbClr val="008000"/>
                </a:solidFill>
                <a:latin typeface="游ゴシック" panose="020B0400000000000000" pitchFamily="50" charset="-128"/>
                <a:ea typeface="游ゴシック" panose="020B0400000000000000" pitchFamily="50" charset="-128"/>
              </a:rPr>
              <a:t>目　的</a:t>
            </a:r>
          </a:p>
        </p:txBody>
      </p:sp>
      <p:sp>
        <p:nvSpPr>
          <p:cNvPr id="3" name="テキスト ボックス 2">
            <a:extLst>
              <a:ext uri="{FF2B5EF4-FFF2-40B4-BE49-F238E27FC236}">
                <a16:creationId xmlns:a16="http://schemas.microsoft.com/office/drawing/2014/main" id="{CD764FD6-B3AB-43C6-9235-D29FF7DAD524}"/>
              </a:ext>
            </a:extLst>
          </p:cNvPr>
          <p:cNvSpPr txBox="1"/>
          <p:nvPr/>
        </p:nvSpPr>
        <p:spPr>
          <a:xfrm>
            <a:off x="216693" y="1461246"/>
            <a:ext cx="6409532" cy="646331"/>
          </a:xfrm>
          <a:prstGeom prst="rect">
            <a:avLst/>
          </a:prstGeom>
          <a:noFill/>
        </p:spPr>
        <p:txBody>
          <a:bodyPr wrap="square" rtlCol="0">
            <a:spAutoFit/>
          </a:bodyPr>
          <a:lstStyle/>
          <a:p>
            <a:r>
              <a:rPr kumimoji="1" lang="ja-JP" altLang="en-US" sz="1200" dirty="0">
                <a:latin typeface="游ゴシック" panose="020B0400000000000000" pitchFamily="50" charset="-128"/>
                <a:ea typeface="游ゴシック" panose="020B0400000000000000" pitchFamily="50" charset="-128"/>
              </a:rPr>
              <a:t>本研究は</a:t>
            </a:r>
            <a:r>
              <a:rPr kumimoji="1" lang="ja-JP" altLang="en-US" sz="1200" b="1" dirty="0">
                <a:solidFill>
                  <a:srgbClr val="C00000"/>
                </a:solidFill>
                <a:latin typeface="游ゴシック" panose="020B0400000000000000" pitchFamily="50" charset="-128"/>
                <a:ea typeface="游ゴシック" panose="020B0400000000000000" pitchFamily="50" charset="-128"/>
              </a:rPr>
              <a:t>ドローン空撮</a:t>
            </a:r>
            <a:r>
              <a:rPr kumimoji="1" lang="ja-JP" altLang="en-US" sz="1200" dirty="0">
                <a:latin typeface="游ゴシック" panose="020B0400000000000000" pitchFamily="50" charset="-128"/>
                <a:ea typeface="游ゴシック" panose="020B0400000000000000" pitchFamily="50" charset="-128"/>
              </a:rPr>
              <a:t>と</a:t>
            </a:r>
            <a:r>
              <a:rPr kumimoji="1" lang="ja-JP" altLang="en-US" sz="1200" b="1" dirty="0">
                <a:solidFill>
                  <a:srgbClr val="C00000"/>
                </a:solidFill>
                <a:latin typeface="游ゴシック" panose="020B0400000000000000" pitchFamily="50" charset="-128"/>
                <a:ea typeface="游ゴシック" panose="020B0400000000000000" pitchFamily="50" charset="-128"/>
              </a:rPr>
              <a:t>地上型</a:t>
            </a:r>
            <a:r>
              <a:rPr kumimoji="1" lang="en-US" altLang="ja-JP" sz="1200" b="1" dirty="0">
                <a:solidFill>
                  <a:srgbClr val="C00000"/>
                </a:solidFill>
                <a:latin typeface="游ゴシック" panose="020B0400000000000000" pitchFamily="50" charset="-128"/>
                <a:ea typeface="游ゴシック" panose="020B0400000000000000" pitchFamily="50" charset="-128"/>
              </a:rPr>
              <a:t>3D</a:t>
            </a:r>
            <a:r>
              <a:rPr kumimoji="1" lang="ja-JP" altLang="en-US" sz="1200" b="1" dirty="0">
                <a:solidFill>
                  <a:srgbClr val="C00000"/>
                </a:solidFill>
                <a:latin typeface="游ゴシック" panose="020B0400000000000000" pitchFamily="50" charset="-128"/>
                <a:ea typeface="游ゴシック" panose="020B0400000000000000" pitchFamily="50" charset="-128"/>
              </a:rPr>
              <a:t>レーザースキャナー（</a:t>
            </a:r>
            <a:r>
              <a:rPr kumimoji="1" lang="en-US" altLang="ja-JP" sz="1200" b="1" dirty="0">
                <a:solidFill>
                  <a:srgbClr val="C00000"/>
                </a:solidFill>
                <a:latin typeface="游ゴシック" panose="020B0400000000000000" pitchFamily="50" charset="-128"/>
                <a:ea typeface="游ゴシック" panose="020B0400000000000000" pitchFamily="50" charset="-128"/>
              </a:rPr>
              <a:t>TLS</a:t>
            </a:r>
            <a:r>
              <a:rPr kumimoji="1" lang="ja-JP" altLang="en-US" sz="1200" b="1" dirty="0">
                <a:solidFill>
                  <a:srgbClr val="C00000"/>
                </a:solidFill>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による計測を</a:t>
            </a:r>
            <a:r>
              <a:rPr kumimoji="1" lang="ja-JP" altLang="en-US" sz="1200" b="1" dirty="0">
                <a:solidFill>
                  <a:srgbClr val="C00000"/>
                </a:solidFill>
                <a:latin typeface="游ゴシック" panose="020B0400000000000000" pitchFamily="50" charset="-128"/>
                <a:ea typeface="游ゴシック" panose="020B0400000000000000" pitchFamily="50" charset="-128"/>
              </a:rPr>
              <a:t>相補的に組み合わせる</a:t>
            </a:r>
            <a:r>
              <a:rPr kumimoji="1" lang="ja-JP" altLang="en-US" sz="1200" dirty="0">
                <a:latin typeface="游ゴシック" panose="020B0400000000000000" pitchFamily="50" charset="-128"/>
                <a:ea typeface="游ゴシック" panose="020B0400000000000000" pitchFamily="50" charset="-128"/>
              </a:rPr>
              <a:t>ことによって、林分の</a:t>
            </a:r>
            <a:r>
              <a:rPr kumimoji="1" lang="ja-JP" altLang="en-US" sz="1200" b="1" dirty="0">
                <a:solidFill>
                  <a:srgbClr val="C00000"/>
                </a:solidFill>
                <a:latin typeface="游ゴシック" panose="020B0400000000000000" pitchFamily="50" charset="-128"/>
                <a:ea typeface="游ゴシック" panose="020B0400000000000000" pitchFamily="50" charset="-128"/>
              </a:rPr>
              <a:t>丸太の収量や収益を省力的かつ高精度に見積もる手法の確立</a:t>
            </a:r>
            <a:r>
              <a:rPr kumimoji="1" lang="ja-JP" altLang="en-US" sz="1200" dirty="0">
                <a:latin typeface="游ゴシック" panose="020B0400000000000000" pitchFamily="50" charset="-128"/>
                <a:ea typeface="游ゴシック" panose="020B0400000000000000" pitchFamily="50" charset="-128"/>
              </a:rPr>
              <a:t>を目指しています。</a:t>
            </a:r>
          </a:p>
        </p:txBody>
      </p:sp>
      <p:sp>
        <p:nvSpPr>
          <p:cNvPr id="5" name="テキスト ボックス 4">
            <a:extLst>
              <a:ext uri="{FF2B5EF4-FFF2-40B4-BE49-F238E27FC236}">
                <a16:creationId xmlns:a16="http://schemas.microsoft.com/office/drawing/2014/main" id="{1179535B-0869-4D1C-8EBA-7F8B8E659579}"/>
              </a:ext>
            </a:extLst>
          </p:cNvPr>
          <p:cNvSpPr txBox="1"/>
          <p:nvPr/>
        </p:nvSpPr>
        <p:spPr>
          <a:xfrm>
            <a:off x="177171" y="2107063"/>
            <a:ext cx="3175179" cy="307777"/>
          </a:xfrm>
          <a:prstGeom prst="rect">
            <a:avLst/>
          </a:prstGeom>
          <a:noFill/>
        </p:spPr>
        <p:txBody>
          <a:bodyPr wrap="square" rtlCol="0">
            <a:spAutoFit/>
          </a:bodyPr>
          <a:lstStyle/>
          <a:p>
            <a:r>
              <a:rPr kumimoji="1" lang="ja-JP" altLang="en-US" sz="1400" b="1" u="sng" dirty="0">
                <a:solidFill>
                  <a:srgbClr val="008000"/>
                </a:solidFill>
                <a:latin typeface="游ゴシック" panose="020B0400000000000000" pitchFamily="50" charset="-128"/>
                <a:ea typeface="游ゴシック" panose="020B0400000000000000" pitchFamily="50" charset="-128"/>
              </a:rPr>
              <a:t>方　法 </a:t>
            </a:r>
            <a:r>
              <a:rPr kumimoji="1" lang="ja-JP" altLang="en-US" sz="1200" b="1" dirty="0">
                <a:solidFill>
                  <a:srgbClr val="008000"/>
                </a:solidFill>
                <a:latin typeface="游ゴシック Light" panose="020B0300000000000000" pitchFamily="50" charset="-128"/>
                <a:ea typeface="游ゴシック Light" panose="020B0300000000000000" pitchFamily="50" charset="-128"/>
              </a:rPr>
              <a:t>ドローン空撮と</a:t>
            </a:r>
            <a:r>
              <a:rPr kumimoji="1" lang="en-US" altLang="ja-JP" sz="1200" b="1" dirty="0">
                <a:solidFill>
                  <a:srgbClr val="008000"/>
                </a:solidFill>
                <a:latin typeface="游ゴシック Light" panose="020B0300000000000000" pitchFamily="50" charset="-128"/>
                <a:ea typeface="游ゴシック Light" panose="020B0300000000000000" pitchFamily="50" charset="-128"/>
              </a:rPr>
              <a:t>TLS</a:t>
            </a:r>
            <a:r>
              <a:rPr kumimoji="1" lang="ja-JP" altLang="en-US" sz="1200" b="1" dirty="0">
                <a:solidFill>
                  <a:srgbClr val="008000"/>
                </a:solidFill>
                <a:latin typeface="游ゴシック Light" panose="020B0300000000000000" pitchFamily="50" charset="-128"/>
                <a:ea typeface="游ゴシック Light" panose="020B0300000000000000" pitchFamily="50" charset="-128"/>
              </a:rPr>
              <a:t>による森林計測</a:t>
            </a:r>
          </a:p>
        </p:txBody>
      </p:sp>
      <p:grpSp>
        <p:nvGrpSpPr>
          <p:cNvPr id="4" name="グループ化 3">
            <a:extLst>
              <a:ext uri="{FF2B5EF4-FFF2-40B4-BE49-F238E27FC236}">
                <a16:creationId xmlns:a16="http://schemas.microsoft.com/office/drawing/2014/main" id="{7AD6FC86-8B3D-4D24-9329-C0D6B449CAFF}"/>
              </a:ext>
            </a:extLst>
          </p:cNvPr>
          <p:cNvGrpSpPr/>
          <p:nvPr/>
        </p:nvGrpSpPr>
        <p:grpSpPr>
          <a:xfrm>
            <a:off x="144685" y="2442813"/>
            <a:ext cx="3284315" cy="1699706"/>
            <a:chOff x="260648" y="2584262"/>
            <a:chExt cx="3284315" cy="1699706"/>
          </a:xfrm>
        </p:grpSpPr>
        <p:sp>
          <p:nvSpPr>
            <p:cNvPr id="7" name="テキスト ボックス 12">
              <a:extLst>
                <a:ext uri="{FF2B5EF4-FFF2-40B4-BE49-F238E27FC236}">
                  <a16:creationId xmlns:a16="http://schemas.microsoft.com/office/drawing/2014/main" id="{7908C241-3EA1-4A7E-8F50-63C0E224CD8B}"/>
                </a:ext>
              </a:extLst>
            </p:cNvPr>
            <p:cNvSpPr txBox="1"/>
            <p:nvPr/>
          </p:nvSpPr>
          <p:spPr>
            <a:xfrm>
              <a:off x="1510262" y="3826632"/>
              <a:ext cx="2034701" cy="45733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kern="100" dirty="0">
                  <a:latin typeface="游ゴシック Light" panose="020B0300000000000000" pitchFamily="50" charset="-128"/>
                  <a:ea typeface="游ゴシック Light" panose="020B0300000000000000" pitchFamily="50" charset="-128"/>
                </a:rPr>
                <a:t>空撮画像から作成した</a:t>
              </a:r>
              <a:endParaRPr lang="en-US" altLang="ja-JP" sz="1000" kern="100" dirty="0">
                <a:latin typeface="游ゴシック Light" panose="020B0300000000000000" pitchFamily="50" charset="-128"/>
                <a:ea typeface="游ゴシック Light" panose="020B0300000000000000" pitchFamily="50" charset="-128"/>
              </a:endParaRPr>
            </a:p>
            <a:p>
              <a:pPr algn="ctr"/>
              <a:r>
                <a:rPr lang="ja-JP" altLang="en-US" sz="1000" kern="100" dirty="0">
                  <a:latin typeface="游ゴシック Light" panose="020B0300000000000000" pitchFamily="50" charset="-128"/>
                  <a:ea typeface="游ゴシック Light" panose="020B0300000000000000" pitchFamily="50" charset="-128"/>
                </a:rPr>
                <a:t>林分</a:t>
              </a:r>
              <a:r>
                <a:rPr lang="en-US" altLang="ja-JP" sz="1000" kern="100" dirty="0">
                  <a:latin typeface="游ゴシック Light" panose="020B0300000000000000" pitchFamily="50" charset="-128"/>
                  <a:ea typeface="游ゴシック Light" panose="020B0300000000000000" pitchFamily="50" charset="-128"/>
                </a:rPr>
                <a:t>3D</a:t>
              </a:r>
              <a:r>
                <a:rPr lang="ja-JP" altLang="en-US" sz="1000" kern="100" dirty="0">
                  <a:latin typeface="游ゴシック Light" panose="020B0300000000000000" pitchFamily="50" charset="-128"/>
                  <a:ea typeface="游ゴシック Light" panose="020B0300000000000000" pitchFamily="50" charset="-128"/>
                </a:rPr>
                <a:t>モデル</a:t>
              </a:r>
              <a:endParaRPr lang="ja-JP" altLang="en-US" sz="1050" kern="100" dirty="0">
                <a:latin typeface="游ゴシック Light" panose="020B0300000000000000" pitchFamily="50" charset="-128"/>
                <a:ea typeface="游ゴシック Light" panose="020B0300000000000000" pitchFamily="50" charset="-128"/>
              </a:endParaRPr>
            </a:p>
          </p:txBody>
        </p:sp>
        <p:pic>
          <p:nvPicPr>
            <p:cNvPr id="131" name="図 130" descr="木, 植物 が含まれている画像&#10;&#10;自動的に生成された説明">
              <a:extLst>
                <a:ext uri="{FF2B5EF4-FFF2-40B4-BE49-F238E27FC236}">
                  <a16:creationId xmlns:a16="http://schemas.microsoft.com/office/drawing/2014/main" id="{E4DA8844-DD6F-4173-9DE8-F2320D829D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90" r="20908" b="16543"/>
            <a:stretch/>
          </p:blipFill>
          <p:spPr bwMode="auto">
            <a:xfrm>
              <a:off x="1528739" y="2584262"/>
              <a:ext cx="1966196" cy="1234800"/>
            </a:xfrm>
            <a:prstGeom prst="rect">
              <a:avLst/>
            </a:prstGeom>
            <a:ln w="9525" cap="flat" cmpd="sng" algn="ctr">
              <a:noFill/>
              <a:prstDash val="solid"/>
              <a:round/>
              <a:headEnd type="none" w="med" len="med"/>
              <a:tailEnd type="none" w="med" len="med"/>
              <a:extLst>
                <a:ext uri="{C807C97D-BFC1-408E-A445-0C87EB9F89A2}">
                  <ask:lineSketchStyleProps xmlns="" xmlns:ask="http://schemas.microsoft.com/office/drawing/2018/sketchyshapes" sd="0">
                    <a:custGeom>
                      <a:avLst/>
                      <a:gdLst/>
                      <a:ahLst/>
                      <a:cxnLst/>
                      <a:rect l="0" t="0" r="0" b="0"/>
                      <a:pathLst/>
                    </a:custGeom>
                    <ask:type/>
                    <ask:seed>0</ask:seed>
                  </ask:lineSketchStyleProps>
                </a:ext>
              </a:extLst>
            </a:ln>
            <a:extLst>
              <a:ext uri="{53640926-AAD7-44D8-BBD7-CCE9431645EC}">
                <a14:shadowObscured xmlns:a14="http://schemas.microsoft.com/office/drawing/2010/main"/>
              </a:ext>
            </a:extLst>
          </p:spPr>
        </p:pic>
        <p:sp>
          <p:nvSpPr>
            <p:cNvPr id="132" name="テキスト ボックス 12">
              <a:extLst>
                <a:ext uri="{FF2B5EF4-FFF2-40B4-BE49-F238E27FC236}">
                  <a16:creationId xmlns:a16="http://schemas.microsoft.com/office/drawing/2014/main" id="{C5E0CADC-1FC4-4C6F-958D-BB8547EBC75C}"/>
                </a:ext>
              </a:extLst>
            </p:cNvPr>
            <p:cNvSpPr txBox="1"/>
            <p:nvPr/>
          </p:nvSpPr>
          <p:spPr>
            <a:xfrm>
              <a:off x="260648" y="3826632"/>
              <a:ext cx="1268091" cy="29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00" kern="100" dirty="0">
                  <a:latin typeface="游ゴシック Light" panose="020B0300000000000000" pitchFamily="50" charset="-128"/>
                  <a:ea typeface="游ゴシック Light" panose="020B0300000000000000" pitchFamily="50" charset="-128"/>
                </a:rPr>
                <a:t>ドローン空撮画像</a:t>
              </a:r>
              <a:endParaRPr lang="ja-JP" altLang="en-US" sz="1050" kern="100" dirty="0">
                <a:latin typeface="游ゴシック Light" panose="020B0300000000000000" pitchFamily="50" charset="-128"/>
                <a:ea typeface="游ゴシック Light" panose="020B0300000000000000" pitchFamily="50" charset="-128"/>
              </a:endParaRPr>
            </a:p>
          </p:txBody>
        </p:sp>
        <p:pic>
          <p:nvPicPr>
            <p:cNvPr id="6" name="図 5" descr="斜め空中写真">
              <a:extLst>
                <a:ext uri="{FF2B5EF4-FFF2-40B4-BE49-F238E27FC236}">
                  <a16:creationId xmlns:a16="http://schemas.microsoft.com/office/drawing/2014/main" id="{9DF793D0-C7A1-45B5-8C14-20444C952E69}"/>
                </a:ext>
              </a:extLst>
            </p:cNvPr>
            <p:cNvPicPr/>
            <p:nvPr/>
          </p:nvPicPr>
          <p:blipFill rotWithShape="1">
            <a:blip r:embed="rId4" cstate="print">
              <a:extLst>
                <a:ext uri="{28A0092B-C50C-407E-A947-70E740481C1C}">
                  <a14:useLocalDpi xmlns:a14="http://schemas.microsoft.com/office/drawing/2010/main"/>
                </a:ext>
              </a:extLst>
            </a:blip>
            <a:srcRect l="18689" r="15322"/>
            <a:stretch/>
          </p:blipFill>
          <p:spPr bwMode="auto">
            <a:xfrm>
              <a:off x="318629" y="2584977"/>
              <a:ext cx="1152129" cy="1233370"/>
            </a:xfrm>
            <a:prstGeom prst="rect">
              <a:avLst/>
            </a:prstGeom>
            <a:noFill/>
            <a:ln>
              <a:noFill/>
            </a:ln>
          </p:spPr>
        </p:pic>
      </p:grpSp>
      <p:sp>
        <p:nvSpPr>
          <p:cNvPr id="39" name="テキスト ボックス 38">
            <a:extLst>
              <a:ext uri="{FF2B5EF4-FFF2-40B4-BE49-F238E27FC236}">
                <a16:creationId xmlns:a16="http://schemas.microsoft.com/office/drawing/2014/main" id="{FDD28C83-9D6D-4B37-B5AA-555A26DBDB19}"/>
              </a:ext>
            </a:extLst>
          </p:cNvPr>
          <p:cNvSpPr txBox="1"/>
          <p:nvPr/>
        </p:nvSpPr>
        <p:spPr>
          <a:xfrm>
            <a:off x="137857" y="4031603"/>
            <a:ext cx="3175180" cy="769441"/>
          </a:xfrm>
          <a:prstGeom prst="rect">
            <a:avLst/>
          </a:prstGeom>
          <a:noFill/>
        </p:spPr>
        <p:txBody>
          <a:bodyPr wrap="square">
            <a:spAutoFit/>
          </a:bodyPr>
          <a:lstStyle/>
          <a:p>
            <a:pPr marL="171450" indent="-171450">
              <a:buFont typeface="Wingdings" panose="05000000000000000000" pitchFamily="2" charset="2"/>
              <a:buChar char="Ø"/>
            </a:pPr>
            <a:r>
              <a:rPr lang="ja-JP" altLang="en-US" sz="1100" dirty="0">
                <a:solidFill>
                  <a:srgbClr val="FF0000"/>
                </a:solidFill>
                <a:latin typeface="游ゴシック" panose="020B0400000000000000" pitchFamily="50" charset="-128"/>
                <a:ea typeface="游ゴシック" panose="020B0400000000000000" pitchFamily="50" charset="-128"/>
              </a:rPr>
              <a:t>林冠高、樹冠径などの情報を迅速かつ効率的に取得できる。</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Ø"/>
            </a:pPr>
            <a:r>
              <a:rPr lang="ja-JP" altLang="en-US" sz="1100" dirty="0">
                <a:solidFill>
                  <a:schemeClr val="accent6">
                    <a:lumMod val="75000"/>
                  </a:schemeClr>
                </a:solidFill>
                <a:latin typeface="游ゴシック" panose="020B0400000000000000" pitchFamily="50" charset="-128"/>
                <a:ea typeface="游ゴシック" panose="020B0400000000000000" pitchFamily="50" charset="-128"/>
              </a:rPr>
              <a:t>幹の形状（直径、細り、曲がり）や枝下高などを計測できない。</a:t>
            </a:r>
          </a:p>
        </p:txBody>
      </p:sp>
      <p:sp>
        <p:nvSpPr>
          <p:cNvPr id="136" name="テキスト ボックス 15">
            <a:extLst>
              <a:ext uri="{FF2B5EF4-FFF2-40B4-BE49-F238E27FC236}">
                <a16:creationId xmlns:a16="http://schemas.microsoft.com/office/drawing/2014/main" id="{27DDBF63-325D-45F4-A745-5465B1E84618}"/>
              </a:ext>
            </a:extLst>
          </p:cNvPr>
          <p:cNvSpPr txBox="1"/>
          <p:nvPr/>
        </p:nvSpPr>
        <p:spPr>
          <a:xfrm>
            <a:off x="4845620" y="3685184"/>
            <a:ext cx="1607716" cy="4198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50" kern="100" dirty="0">
                <a:latin typeface="游ゴシック Light" panose="020B0300000000000000" pitchFamily="50" charset="-128"/>
                <a:ea typeface="游ゴシック Light" panose="020B0300000000000000" pitchFamily="50" charset="-128"/>
              </a:rPr>
              <a:t>TLS</a:t>
            </a:r>
            <a:r>
              <a:rPr lang="ja-JP" altLang="en-US" sz="1050" kern="100" dirty="0">
                <a:latin typeface="游ゴシック Light" panose="020B0300000000000000" pitchFamily="50" charset="-128"/>
                <a:ea typeface="游ゴシック Light" panose="020B0300000000000000" pitchFamily="50" charset="-128"/>
              </a:rPr>
              <a:t>計測によって得た林分の点群画像</a:t>
            </a:r>
          </a:p>
        </p:txBody>
      </p:sp>
      <p:pic>
        <p:nvPicPr>
          <p:cNvPr id="10" name="図 9" descr="屋外, 草, 人, 男 が含まれている画像&#10;&#10;自動的に生成された説明">
            <a:extLst>
              <a:ext uri="{FF2B5EF4-FFF2-40B4-BE49-F238E27FC236}">
                <a16:creationId xmlns:a16="http://schemas.microsoft.com/office/drawing/2014/main" id="{658BC2B4-45AE-44B5-ABAE-A44ED2D7A5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45024" y="2439875"/>
            <a:ext cx="929898" cy="1234800"/>
          </a:xfrm>
          <a:prstGeom prst="rect">
            <a:avLst/>
          </a:prstGeom>
        </p:spPr>
      </p:pic>
      <p:sp>
        <p:nvSpPr>
          <p:cNvPr id="11" name="テキスト ボックス 12">
            <a:extLst>
              <a:ext uri="{FF2B5EF4-FFF2-40B4-BE49-F238E27FC236}">
                <a16:creationId xmlns:a16="http://schemas.microsoft.com/office/drawing/2014/main" id="{C7F9EB32-6581-4A55-BA4B-599642B28D7C}"/>
              </a:ext>
            </a:extLst>
          </p:cNvPr>
          <p:cNvSpPr txBox="1"/>
          <p:nvPr/>
        </p:nvSpPr>
        <p:spPr>
          <a:xfrm>
            <a:off x="3573017" y="3685183"/>
            <a:ext cx="1099791" cy="2958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00" kern="100" dirty="0">
                <a:latin typeface="游ゴシック Light" panose="020B0300000000000000" pitchFamily="50" charset="-128"/>
                <a:ea typeface="游ゴシック Light" panose="020B0300000000000000" pitchFamily="50" charset="-128"/>
              </a:rPr>
              <a:t>TLS</a:t>
            </a:r>
            <a:r>
              <a:rPr lang="ja-JP" altLang="en-US" sz="1000" kern="100" dirty="0">
                <a:latin typeface="游ゴシック Light" panose="020B0300000000000000" pitchFamily="50" charset="-128"/>
                <a:ea typeface="游ゴシック Light" panose="020B0300000000000000" pitchFamily="50" charset="-128"/>
              </a:rPr>
              <a:t>の計測状況</a:t>
            </a:r>
            <a:endParaRPr lang="ja-JP" altLang="en-US" sz="1050" kern="100" dirty="0">
              <a:latin typeface="游ゴシック Light" panose="020B0300000000000000" pitchFamily="50" charset="-128"/>
              <a:ea typeface="游ゴシック Light" panose="020B0300000000000000" pitchFamily="50" charset="-128"/>
            </a:endParaRPr>
          </a:p>
        </p:txBody>
      </p:sp>
      <p:sp>
        <p:nvSpPr>
          <p:cNvPr id="15" name="テキスト ボックス 14">
            <a:extLst>
              <a:ext uri="{FF2B5EF4-FFF2-40B4-BE49-F238E27FC236}">
                <a16:creationId xmlns:a16="http://schemas.microsoft.com/office/drawing/2014/main" id="{EC7DAE1E-35FA-4EFB-9976-762097AC7526}"/>
              </a:ext>
            </a:extLst>
          </p:cNvPr>
          <p:cNvSpPr txBox="1"/>
          <p:nvPr/>
        </p:nvSpPr>
        <p:spPr>
          <a:xfrm>
            <a:off x="3463513" y="4031603"/>
            <a:ext cx="3175180" cy="769441"/>
          </a:xfrm>
          <a:prstGeom prst="rect">
            <a:avLst/>
          </a:prstGeom>
          <a:noFill/>
        </p:spPr>
        <p:txBody>
          <a:bodyPr wrap="square">
            <a:spAutoFit/>
          </a:bodyPr>
          <a:lstStyle/>
          <a:p>
            <a:pPr marL="171450" indent="-171450">
              <a:buFont typeface="Wingdings" panose="05000000000000000000" pitchFamily="2" charset="2"/>
              <a:buChar char="Ø"/>
            </a:pPr>
            <a:r>
              <a:rPr lang="ja-JP" altLang="en-US" sz="1100" dirty="0">
                <a:solidFill>
                  <a:srgbClr val="FF0000"/>
                </a:solidFill>
                <a:latin typeface="游ゴシック" panose="020B0400000000000000" pitchFamily="50" charset="-128"/>
                <a:ea typeface="游ゴシック" panose="020B0400000000000000" pitchFamily="50" charset="-128"/>
              </a:rPr>
              <a:t>劣勢木を含めた林内全ての林木の本数、直径、枝下高、幹の形状（曲がりや細り）を取得できる。</a:t>
            </a:r>
            <a:endParaRPr lang="en-US" altLang="ja-JP" sz="1100" dirty="0">
              <a:solidFill>
                <a:srgbClr val="FF0000"/>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Ø"/>
            </a:pPr>
            <a:r>
              <a:rPr lang="ja-JP" altLang="en-US" sz="1100" dirty="0">
                <a:solidFill>
                  <a:schemeClr val="accent6">
                    <a:lumMod val="75000"/>
                  </a:schemeClr>
                </a:solidFill>
                <a:latin typeface="游ゴシック" panose="020B0400000000000000" pitchFamily="50" charset="-128"/>
                <a:ea typeface="游ゴシック" panose="020B0400000000000000" pitchFamily="50" charset="-128"/>
              </a:rPr>
              <a:t>閉鎖林分では樹高を計測できない。</a:t>
            </a:r>
          </a:p>
        </p:txBody>
      </p:sp>
      <p:pic>
        <p:nvPicPr>
          <p:cNvPr id="18" name="図 17">
            <a:extLst>
              <a:ext uri="{FF2B5EF4-FFF2-40B4-BE49-F238E27FC236}">
                <a16:creationId xmlns:a16="http://schemas.microsoft.com/office/drawing/2014/main" id="{C80E0D84-858F-4353-A34B-F0279328BD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249" y="5509508"/>
            <a:ext cx="1260000" cy="1260000"/>
          </a:xfrm>
          <a:prstGeom prst="rect">
            <a:avLst/>
          </a:prstGeom>
        </p:spPr>
      </p:pic>
      <p:sp>
        <p:nvSpPr>
          <p:cNvPr id="19" name="テキスト ボックス 12">
            <a:extLst>
              <a:ext uri="{FF2B5EF4-FFF2-40B4-BE49-F238E27FC236}">
                <a16:creationId xmlns:a16="http://schemas.microsoft.com/office/drawing/2014/main" id="{09DF6F0F-5875-4FB4-9E94-F9AF32DE8434}"/>
              </a:ext>
            </a:extLst>
          </p:cNvPr>
          <p:cNvSpPr txBox="1"/>
          <p:nvPr/>
        </p:nvSpPr>
        <p:spPr>
          <a:xfrm>
            <a:off x="106362" y="6731891"/>
            <a:ext cx="1354126" cy="3600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b="1" kern="100" dirty="0">
                <a:latin typeface="游ゴシック" panose="020B0400000000000000" pitchFamily="50" charset="-128"/>
                <a:ea typeface="游ゴシック" panose="020B0400000000000000" pitchFamily="50" charset="-128"/>
              </a:rPr>
              <a:t>ドローン空撮</a:t>
            </a:r>
            <a:r>
              <a:rPr lang="ja-JP" altLang="en-US" sz="1000" kern="100" dirty="0">
                <a:latin typeface="游ゴシック" panose="020B0400000000000000" pitchFamily="50" charset="-128"/>
                <a:ea typeface="游ゴシック" panose="020B0400000000000000" pitchFamily="50" charset="-128"/>
              </a:rPr>
              <a:t>による</a:t>
            </a:r>
            <a:r>
              <a:rPr lang="en-US" altLang="ja-JP" sz="1000" kern="100" dirty="0">
                <a:latin typeface="游ゴシック" panose="020B0400000000000000" pitchFamily="50" charset="-128"/>
                <a:ea typeface="游ゴシック" panose="020B0400000000000000" pitchFamily="50" charset="-128"/>
              </a:rPr>
              <a:t/>
            </a:r>
            <a:br>
              <a:rPr lang="en-US" altLang="ja-JP" sz="1000" kern="100" dirty="0">
                <a:latin typeface="游ゴシック" panose="020B0400000000000000" pitchFamily="50" charset="-128"/>
                <a:ea typeface="游ゴシック" panose="020B0400000000000000" pitchFamily="50" charset="-128"/>
              </a:rPr>
            </a:br>
            <a:r>
              <a:rPr lang="ja-JP" altLang="en-US" sz="1000" kern="100" dirty="0">
                <a:latin typeface="游ゴシック" panose="020B0400000000000000" pitchFamily="50" charset="-128"/>
                <a:ea typeface="游ゴシック" panose="020B0400000000000000" pitchFamily="50" charset="-128"/>
              </a:rPr>
              <a:t>林分オルソ写真</a:t>
            </a:r>
            <a:endParaRPr lang="ja-JP" altLang="en-US" sz="1050" kern="100" dirty="0">
              <a:latin typeface="游ゴシック" panose="020B0400000000000000" pitchFamily="50" charset="-128"/>
              <a:ea typeface="游ゴシック" panose="020B0400000000000000" pitchFamily="50" charset="-128"/>
            </a:endParaRPr>
          </a:p>
        </p:txBody>
      </p:sp>
      <p:sp>
        <p:nvSpPr>
          <p:cNvPr id="23" name="テキスト ボックス 12">
            <a:extLst>
              <a:ext uri="{FF2B5EF4-FFF2-40B4-BE49-F238E27FC236}">
                <a16:creationId xmlns:a16="http://schemas.microsoft.com/office/drawing/2014/main" id="{5B5CCC1D-30CC-4BE5-8CE4-0A10D8D30604}"/>
              </a:ext>
            </a:extLst>
          </p:cNvPr>
          <p:cNvSpPr txBox="1"/>
          <p:nvPr/>
        </p:nvSpPr>
        <p:spPr>
          <a:xfrm>
            <a:off x="-1770" y="8662045"/>
            <a:ext cx="1558562" cy="3683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kern="100" dirty="0">
                <a:latin typeface="游ゴシック" panose="020B0400000000000000" pitchFamily="50" charset="-128"/>
                <a:ea typeface="游ゴシック" panose="020B0400000000000000" pitchFamily="50" charset="-128"/>
              </a:rPr>
              <a:t>デジタル林冠高モデル</a:t>
            </a:r>
            <a:r>
              <a:rPr lang="en-US" altLang="ja-JP" sz="1000" kern="100" dirty="0">
                <a:latin typeface="游ゴシック" panose="020B0400000000000000" pitchFamily="50" charset="-128"/>
                <a:ea typeface="游ゴシック" panose="020B0400000000000000" pitchFamily="50" charset="-128"/>
              </a:rPr>
              <a:t> (DSM)</a:t>
            </a:r>
            <a:endParaRPr lang="ja-JP" altLang="en-US" sz="1000" kern="100" dirty="0">
              <a:latin typeface="游ゴシック" panose="020B0400000000000000" pitchFamily="50" charset="-128"/>
              <a:ea typeface="游ゴシック" panose="020B0400000000000000" pitchFamily="50" charset="-128"/>
            </a:endParaRPr>
          </a:p>
        </p:txBody>
      </p:sp>
      <p:grpSp>
        <p:nvGrpSpPr>
          <p:cNvPr id="25" name="グループ化 24">
            <a:extLst>
              <a:ext uri="{FF2B5EF4-FFF2-40B4-BE49-F238E27FC236}">
                <a16:creationId xmlns:a16="http://schemas.microsoft.com/office/drawing/2014/main" id="{0CB2A7A6-24E8-45A8-B72A-A040E1A55F61}"/>
              </a:ext>
            </a:extLst>
          </p:cNvPr>
          <p:cNvGrpSpPr/>
          <p:nvPr/>
        </p:nvGrpSpPr>
        <p:grpSpPr>
          <a:xfrm>
            <a:off x="160249" y="7100230"/>
            <a:ext cx="1260000" cy="295806"/>
            <a:chOff x="152776" y="6940489"/>
            <a:chExt cx="1260000" cy="295806"/>
          </a:xfrm>
        </p:grpSpPr>
        <p:sp>
          <p:nvSpPr>
            <p:cNvPr id="24" name="矢印: 下 23">
              <a:extLst>
                <a:ext uri="{FF2B5EF4-FFF2-40B4-BE49-F238E27FC236}">
                  <a16:creationId xmlns:a16="http://schemas.microsoft.com/office/drawing/2014/main" id="{9FA41D78-FA11-4A65-A62C-61762594B637}"/>
                </a:ext>
              </a:extLst>
            </p:cNvPr>
            <p:cNvSpPr/>
            <p:nvPr/>
          </p:nvSpPr>
          <p:spPr>
            <a:xfrm>
              <a:off x="610229" y="6940489"/>
              <a:ext cx="360040" cy="295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12">
              <a:extLst>
                <a:ext uri="{FF2B5EF4-FFF2-40B4-BE49-F238E27FC236}">
                  <a16:creationId xmlns:a16="http://schemas.microsoft.com/office/drawing/2014/main" id="{5E5DBDC4-9952-44F1-B388-B72246C5E3BD}"/>
                </a:ext>
              </a:extLst>
            </p:cNvPr>
            <p:cNvSpPr txBox="1"/>
            <p:nvPr/>
          </p:nvSpPr>
          <p:spPr>
            <a:xfrm>
              <a:off x="152776" y="6948263"/>
              <a:ext cx="1260000" cy="2161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b="1" kern="100" dirty="0">
                  <a:solidFill>
                    <a:schemeClr val="accent2">
                      <a:lumMod val="75000"/>
                    </a:schemeClr>
                  </a:solidFill>
                  <a:latin typeface="游ゴシック" panose="020B0400000000000000" pitchFamily="50" charset="-128"/>
                  <a:ea typeface="游ゴシック" panose="020B0400000000000000" pitchFamily="50" charset="-128"/>
                </a:rPr>
                <a:t>林冠表層高取得</a:t>
              </a:r>
            </a:p>
          </p:txBody>
        </p:sp>
      </p:grpSp>
      <p:pic>
        <p:nvPicPr>
          <p:cNvPr id="28" name="図 27" descr="水, 池, 消火栓, 雨 が含まれている画像&#10;&#10;自動的に生成された説明">
            <a:extLst>
              <a:ext uri="{FF2B5EF4-FFF2-40B4-BE49-F238E27FC236}">
                <a16:creationId xmlns:a16="http://schemas.microsoft.com/office/drawing/2014/main" id="{DE1DB065-1077-4A29-A0AF-8D418E1AC3D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556792" y="5509508"/>
            <a:ext cx="1260000" cy="1260000"/>
          </a:xfrm>
          <a:prstGeom prst="rect">
            <a:avLst/>
          </a:prstGeom>
        </p:spPr>
      </p:pic>
      <p:sp>
        <p:nvSpPr>
          <p:cNvPr id="29" name="テキスト ボックス 12">
            <a:extLst>
              <a:ext uri="{FF2B5EF4-FFF2-40B4-BE49-F238E27FC236}">
                <a16:creationId xmlns:a16="http://schemas.microsoft.com/office/drawing/2014/main" id="{2364F42C-C430-40FD-8C3F-B68C07480714}"/>
              </a:ext>
            </a:extLst>
          </p:cNvPr>
          <p:cNvSpPr txBox="1"/>
          <p:nvPr/>
        </p:nvSpPr>
        <p:spPr>
          <a:xfrm>
            <a:off x="1500078" y="6731891"/>
            <a:ext cx="1354126" cy="3600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00" b="1" kern="100" dirty="0">
                <a:latin typeface="游ゴシック" panose="020B0400000000000000" pitchFamily="50" charset="-128"/>
                <a:ea typeface="游ゴシック" panose="020B0400000000000000" pitchFamily="50" charset="-128"/>
              </a:rPr>
              <a:t>TLS</a:t>
            </a:r>
            <a:r>
              <a:rPr lang="ja-JP" altLang="en-US" sz="1000" kern="100" dirty="0">
                <a:latin typeface="游ゴシック" panose="020B0400000000000000" pitchFamily="50" charset="-128"/>
                <a:ea typeface="游ゴシック" panose="020B0400000000000000" pitchFamily="50" charset="-128"/>
              </a:rPr>
              <a:t>によるレーザー点群画像</a:t>
            </a:r>
            <a:endParaRPr lang="ja-JP" altLang="en-US" sz="1050" kern="100" dirty="0">
              <a:latin typeface="游ゴシック" panose="020B0400000000000000" pitchFamily="50" charset="-128"/>
              <a:ea typeface="游ゴシック" panose="020B0400000000000000" pitchFamily="50" charset="-128"/>
            </a:endParaRPr>
          </a:p>
        </p:txBody>
      </p:sp>
      <p:pic>
        <p:nvPicPr>
          <p:cNvPr id="3137" name="図 3136" descr="マップ が含まれている画像&#10;&#10;自動的に生成された説明">
            <a:extLst>
              <a:ext uri="{FF2B5EF4-FFF2-40B4-BE49-F238E27FC236}">
                <a16:creationId xmlns:a16="http://schemas.microsoft.com/office/drawing/2014/main" id="{1F9201F6-DE99-42AC-8220-66ED5C3EC9B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56792" y="7446500"/>
            <a:ext cx="1260000" cy="1260000"/>
          </a:xfrm>
          <a:prstGeom prst="rect">
            <a:avLst/>
          </a:prstGeom>
        </p:spPr>
      </p:pic>
      <p:grpSp>
        <p:nvGrpSpPr>
          <p:cNvPr id="27" name="グループ化 26">
            <a:extLst>
              <a:ext uri="{FF2B5EF4-FFF2-40B4-BE49-F238E27FC236}">
                <a16:creationId xmlns:a16="http://schemas.microsoft.com/office/drawing/2014/main" id="{B43DCB3B-40CB-4DDF-B734-D40724B13DD1}"/>
              </a:ext>
            </a:extLst>
          </p:cNvPr>
          <p:cNvGrpSpPr/>
          <p:nvPr/>
        </p:nvGrpSpPr>
        <p:grpSpPr>
          <a:xfrm>
            <a:off x="1478511" y="7100230"/>
            <a:ext cx="1453906" cy="295806"/>
            <a:chOff x="1471038" y="6940489"/>
            <a:chExt cx="1453906" cy="295806"/>
          </a:xfrm>
        </p:grpSpPr>
        <p:sp>
          <p:nvSpPr>
            <p:cNvPr id="3138" name="矢印: 下 3137">
              <a:extLst>
                <a:ext uri="{FF2B5EF4-FFF2-40B4-BE49-F238E27FC236}">
                  <a16:creationId xmlns:a16="http://schemas.microsoft.com/office/drawing/2014/main" id="{399401E2-5172-4FBB-9DBD-BD77D73DF629}"/>
                </a:ext>
              </a:extLst>
            </p:cNvPr>
            <p:cNvSpPr/>
            <p:nvPr/>
          </p:nvSpPr>
          <p:spPr>
            <a:xfrm>
              <a:off x="2014245" y="6940489"/>
              <a:ext cx="360040" cy="295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9" name="テキスト ボックス 12">
              <a:extLst>
                <a:ext uri="{FF2B5EF4-FFF2-40B4-BE49-F238E27FC236}">
                  <a16:creationId xmlns:a16="http://schemas.microsoft.com/office/drawing/2014/main" id="{CE24FD9D-606A-4277-B3C7-E7A32B8D3B60}"/>
                </a:ext>
              </a:extLst>
            </p:cNvPr>
            <p:cNvSpPr txBox="1"/>
            <p:nvPr/>
          </p:nvSpPr>
          <p:spPr>
            <a:xfrm>
              <a:off x="1471038" y="6948263"/>
              <a:ext cx="1453906" cy="2161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b="1" kern="100" dirty="0">
                  <a:solidFill>
                    <a:schemeClr val="accent2">
                      <a:lumMod val="75000"/>
                    </a:schemeClr>
                  </a:solidFill>
                  <a:latin typeface="游ゴシック" panose="020B0400000000000000" pitchFamily="50" charset="-128"/>
                  <a:ea typeface="游ゴシック" panose="020B0400000000000000" pitchFamily="50" charset="-128"/>
                </a:rPr>
                <a:t>地表高・立木位置取得</a:t>
              </a:r>
            </a:p>
          </p:txBody>
        </p:sp>
      </p:grpSp>
      <p:sp>
        <p:nvSpPr>
          <p:cNvPr id="3140" name="テキスト ボックス 12">
            <a:extLst>
              <a:ext uri="{FF2B5EF4-FFF2-40B4-BE49-F238E27FC236}">
                <a16:creationId xmlns:a16="http://schemas.microsoft.com/office/drawing/2014/main" id="{AA3F0282-8525-450E-9A5A-4DCA738DD47D}"/>
              </a:ext>
            </a:extLst>
          </p:cNvPr>
          <p:cNvSpPr txBox="1"/>
          <p:nvPr/>
        </p:nvSpPr>
        <p:spPr>
          <a:xfrm>
            <a:off x="1412776" y="8662045"/>
            <a:ext cx="1558562" cy="3683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kern="100" dirty="0">
                <a:latin typeface="游ゴシック" panose="020B0400000000000000" pitchFamily="50" charset="-128"/>
                <a:ea typeface="游ゴシック" panose="020B0400000000000000" pitchFamily="50" charset="-128"/>
              </a:rPr>
              <a:t>デジタル標高モデル</a:t>
            </a:r>
            <a:r>
              <a:rPr lang="en-US" altLang="ja-JP" sz="1000" kern="100" dirty="0">
                <a:latin typeface="游ゴシック" panose="020B0400000000000000" pitchFamily="50" charset="-128"/>
                <a:ea typeface="游ゴシック" panose="020B0400000000000000" pitchFamily="50" charset="-128"/>
              </a:rPr>
              <a:t> (DEM)</a:t>
            </a:r>
            <a:r>
              <a:rPr lang="ja-JP" altLang="en-US" sz="1000" kern="100" dirty="0">
                <a:latin typeface="游ゴシック" panose="020B0400000000000000" pitchFamily="50" charset="-128"/>
                <a:ea typeface="游ゴシック" panose="020B0400000000000000" pitchFamily="50" charset="-128"/>
              </a:rPr>
              <a:t>と立木位置</a:t>
            </a:r>
          </a:p>
        </p:txBody>
      </p:sp>
      <p:pic>
        <p:nvPicPr>
          <p:cNvPr id="3144" name="図 3143" descr="凧, 飛ぶ, 長い, 綱 が含まれている画像&#10;&#10;自動的に生成された説明">
            <a:extLst>
              <a:ext uri="{FF2B5EF4-FFF2-40B4-BE49-F238E27FC236}">
                <a16:creationId xmlns:a16="http://schemas.microsoft.com/office/drawing/2014/main" id="{2CAD7C77-CF3F-4283-9F76-24B3AD44A6E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2776" y="7437909"/>
            <a:ext cx="1260000" cy="1260000"/>
          </a:xfrm>
          <a:prstGeom prst="rect">
            <a:avLst/>
          </a:prstGeom>
        </p:spPr>
      </p:pic>
      <p:pic>
        <p:nvPicPr>
          <p:cNvPr id="9" name="図 8" descr="レゴ が含まれている画像&#10;&#10;自動的に生成された説明">
            <a:extLst>
              <a:ext uri="{FF2B5EF4-FFF2-40B4-BE49-F238E27FC236}">
                <a16:creationId xmlns:a16="http://schemas.microsoft.com/office/drawing/2014/main" id="{91E4B46A-4731-4883-B5A2-D3A0B74740F9}"/>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20168" r="13157"/>
          <a:stretch/>
        </p:blipFill>
        <p:spPr>
          <a:xfrm>
            <a:off x="2924944" y="5470038"/>
            <a:ext cx="1758130" cy="1103775"/>
          </a:xfrm>
          <a:prstGeom prst="rect">
            <a:avLst/>
          </a:prstGeom>
        </p:spPr>
      </p:pic>
      <p:sp>
        <p:nvSpPr>
          <p:cNvPr id="13" name="テキスト ボックス 12">
            <a:extLst>
              <a:ext uri="{FF2B5EF4-FFF2-40B4-BE49-F238E27FC236}">
                <a16:creationId xmlns:a16="http://schemas.microsoft.com/office/drawing/2014/main" id="{8DA2F547-39E8-4139-B6ED-972E95D72C05}"/>
              </a:ext>
            </a:extLst>
          </p:cNvPr>
          <p:cNvSpPr txBox="1"/>
          <p:nvPr/>
        </p:nvSpPr>
        <p:spPr>
          <a:xfrm>
            <a:off x="2858420" y="5133653"/>
            <a:ext cx="1866724" cy="368338"/>
          </a:xfrm>
          <a:prstGeom prst="rect">
            <a:avLst/>
          </a:prstGeom>
          <a:solidFill>
            <a:srgbClr val="FFFF99"/>
          </a:solidFill>
          <a:ln w="12700">
            <a:solidFill>
              <a:schemeClr val="bg1">
                <a:lumMod val="65000"/>
              </a:schemeClr>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050" b="1" kern="100" dirty="0">
                <a:latin typeface="游ゴシック" panose="020B0400000000000000" pitchFamily="50" charset="-128"/>
                <a:ea typeface="游ゴシック" panose="020B0400000000000000" pitchFamily="50" charset="-128"/>
              </a:rPr>
              <a:t>樹高 </a:t>
            </a:r>
            <a:r>
              <a:rPr lang="en-US" altLang="ja-JP" sz="1050" kern="100" dirty="0">
                <a:latin typeface="游ゴシック" panose="020B0400000000000000" pitchFamily="50" charset="-128"/>
                <a:ea typeface="游ゴシック" panose="020B0400000000000000" pitchFamily="50" charset="-128"/>
              </a:rPr>
              <a:t>= </a:t>
            </a:r>
            <a:r>
              <a:rPr lang="ja-JP" altLang="en-US" sz="1050" kern="100" dirty="0">
                <a:latin typeface="游ゴシック" panose="020B0400000000000000" pitchFamily="50" charset="-128"/>
                <a:ea typeface="游ゴシック" panose="020B0400000000000000" pitchFamily="50" charset="-128"/>
              </a:rPr>
              <a:t>立木位置</a:t>
            </a:r>
            <a:r>
              <a:rPr lang="ja-JP" altLang="en-US" sz="1050" b="1" kern="100" dirty="0">
                <a:latin typeface="游ゴシック" panose="020B0400000000000000" pitchFamily="50" charset="-128"/>
                <a:ea typeface="游ゴシック" panose="020B0400000000000000" pitchFamily="50" charset="-128"/>
              </a:rPr>
              <a:t>林冠高</a:t>
            </a:r>
            <a:endParaRPr lang="en-US" altLang="ja-JP" sz="1050" b="1" kern="100" dirty="0">
              <a:latin typeface="游ゴシック" panose="020B0400000000000000" pitchFamily="50" charset="-128"/>
              <a:ea typeface="游ゴシック" panose="020B0400000000000000" pitchFamily="50" charset="-128"/>
            </a:endParaRPr>
          </a:p>
          <a:p>
            <a:r>
              <a:rPr lang="ja-JP" altLang="en-US" sz="1050" kern="100" dirty="0">
                <a:latin typeface="游ゴシック" panose="020B0400000000000000" pitchFamily="50" charset="-128"/>
                <a:ea typeface="游ゴシック" panose="020B0400000000000000" pitchFamily="50" charset="-128"/>
              </a:rPr>
              <a:t>　　　　ー 立木位置</a:t>
            </a:r>
            <a:r>
              <a:rPr lang="ja-JP" altLang="en-US" sz="1050" b="1" kern="100" dirty="0">
                <a:latin typeface="游ゴシック" panose="020B0400000000000000" pitchFamily="50" charset="-128"/>
                <a:ea typeface="游ゴシック" panose="020B0400000000000000" pitchFamily="50" charset="-128"/>
              </a:rPr>
              <a:t>地表高</a:t>
            </a:r>
          </a:p>
        </p:txBody>
      </p:sp>
      <p:sp>
        <p:nvSpPr>
          <p:cNvPr id="16" name="Line 220">
            <a:extLst>
              <a:ext uri="{FF2B5EF4-FFF2-40B4-BE49-F238E27FC236}">
                <a16:creationId xmlns:a16="http://schemas.microsoft.com/office/drawing/2014/main" id="{AC091B08-A5DA-4ECD-93B3-45F1623A05C2}"/>
              </a:ext>
            </a:extLst>
          </p:cNvPr>
          <p:cNvSpPr>
            <a:spLocks noChangeShapeType="1"/>
          </p:cNvSpPr>
          <p:nvPr/>
        </p:nvSpPr>
        <p:spPr bwMode="auto">
          <a:xfrm flipV="1">
            <a:off x="116632" y="2109317"/>
            <a:ext cx="6586538" cy="0"/>
          </a:xfrm>
          <a:prstGeom prst="line">
            <a:avLst/>
          </a:prstGeom>
          <a:noFill/>
          <a:ln w="25400" cap="flat" algn="ctr">
            <a:solidFill>
              <a:srgbClr val="D6EBCC"/>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 name="テキスト ボックス 16">
            <a:extLst>
              <a:ext uri="{FF2B5EF4-FFF2-40B4-BE49-F238E27FC236}">
                <a16:creationId xmlns:a16="http://schemas.microsoft.com/office/drawing/2014/main" id="{E13B5A8B-F892-4E88-9AF1-658C4EC707B2}"/>
              </a:ext>
            </a:extLst>
          </p:cNvPr>
          <p:cNvSpPr txBox="1"/>
          <p:nvPr/>
        </p:nvSpPr>
        <p:spPr>
          <a:xfrm>
            <a:off x="177171" y="5061646"/>
            <a:ext cx="1586195" cy="307777"/>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400" b="1" u="sng" dirty="0">
                <a:solidFill>
                  <a:srgbClr val="008000"/>
                </a:solidFill>
                <a:latin typeface="游ゴシック" panose="020B0400000000000000" pitchFamily="50" charset="-128"/>
                <a:ea typeface="游ゴシック" panose="020B0400000000000000" pitchFamily="50" charset="-128"/>
              </a:rPr>
              <a:t>成　果</a:t>
            </a:r>
          </a:p>
        </p:txBody>
      </p:sp>
      <p:pic>
        <p:nvPicPr>
          <p:cNvPr id="21" name="図 20" descr="森の中の木&#10;&#10;自動的に生成された説明">
            <a:extLst>
              <a:ext uri="{FF2B5EF4-FFF2-40B4-BE49-F238E27FC236}">
                <a16:creationId xmlns:a16="http://schemas.microsoft.com/office/drawing/2014/main" id="{4ED89F58-6896-44AC-90DA-BB9F53364A7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639242" y="2439875"/>
            <a:ext cx="2030118" cy="1234800"/>
          </a:xfrm>
          <a:prstGeom prst="rect">
            <a:avLst/>
          </a:prstGeom>
        </p:spPr>
      </p:pic>
      <p:sp>
        <p:nvSpPr>
          <p:cNvPr id="22" name="テキスト ボックス 12">
            <a:extLst>
              <a:ext uri="{FF2B5EF4-FFF2-40B4-BE49-F238E27FC236}">
                <a16:creationId xmlns:a16="http://schemas.microsoft.com/office/drawing/2014/main" id="{7D80C146-9CFB-42B0-B585-1C53E4DF8955}"/>
              </a:ext>
            </a:extLst>
          </p:cNvPr>
          <p:cNvSpPr txBox="1"/>
          <p:nvPr/>
        </p:nvSpPr>
        <p:spPr>
          <a:xfrm>
            <a:off x="134308" y="5277669"/>
            <a:ext cx="1260000" cy="2161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ja-JP" altLang="en-US" sz="1000" b="1" kern="100" dirty="0">
                <a:solidFill>
                  <a:srgbClr val="008000"/>
                </a:solidFill>
                <a:latin typeface="游ゴシック" panose="020B0400000000000000" pitchFamily="50" charset="-128"/>
                <a:ea typeface="游ゴシック" panose="020B0400000000000000" pitchFamily="50" charset="-128"/>
              </a:rPr>
              <a:t>樹高情報の取得</a:t>
            </a:r>
          </a:p>
        </p:txBody>
      </p:sp>
      <p:sp>
        <p:nvSpPr>
          <p:cNvPr id="30" name="テキスト ボックス 12">
            <a:extLst>
              <a:ext uri="{FF2B5EF4-FFF2-40B4-BE49-F238E27FC236}">
                <a16:creationId xmlns:a16="http://schemas.microsoft.com/office/drawing/2014/main" id="{4331D65E-EB78-45A9-9286-2917CC95E080}"/>
              </a:ext>
            </a:extLst>
          </p:cNvPr>
          <p:cNvSpPr txBox="1"/>
          <p:nvPr/>
        </p:nvSpPr>
        <p:spPr>
          <a:xfrm>
            <a:off x="2954452" y="6573814"/>
            <a:ext cx="1770692" cy="3600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latin typeface="游ゴシック" panose="020B0400000000000000" pitchFamily="50" charset="-128"/>
                <a:ea typeface="游ゴシック" panose="020B0400000000000000" pitchFamily="50" charset="-128"/>
              </a:rPr>
              <a:t>ドローン空撮と</a:t>
            </a:r>
            <a:r>
              <a:rPr lang="en-US" altLang="ja-JP" sz="1050" kern="100" dirty="0">
                <a:latin typeface="游ゴシック" panose="020B0400000000000000" pitchFamily="50" charset="-128"/>
                <a:ea typeface="游ゴシック" panose="020B0400000000000000" pitchFamily="50" charset="-128"/>
              </a:rPr>
              <a:t>TLS</a:t>
            </a:r>
            <a:r>
              <a:rPr lang="ja-JP" altLang="en-US" sz="1050" kern="100" dirty="0">
                <a:latin typeface="游ゴシック" panose="020B0400000000000000" pitchFamily="50" charset="-128"/>
                <a:ea typeface="游ゴシック" panose="020B0400000000000000" pitchFamily="50" charset="-128"/>
              </a:rPr>
              <a:t>から算出した林内立木の樹高</a:t>
            </a:r>
          </a:p>
        </p:txBody>
      </p:sp>
      <p:cxnSp>
        <p:nvCxnSpPr>
          <p:cNvPr id="3136" name="コネクタ: カギ線 3135">
            <a:extLst>
              <a:ext uri="{FF2B5EF4-FFF2-40B4-BE49-F238E27FC236}">
                <a16:creationId xmlns:a16="http://schemas.microsoft.com/office/drawing/2014/main" id="{D78F9CE7-D7A8-40BF-8420-E918EB6C918C}"/>
              </a:ext>
            </a:extLst>
          </p:cNvPr>
          <p:cNvCxnSpPr>
            <a:cxnSpLocks/>
          </p:cNvCxnSpPr>
          <p:nvPr/>
        </p:nvCxnSpPr>
        <p:spPr>
          <a:xfrm rot="5400000" flipH="1" flipV="1">
            <a:off x="1769778" y="6252146"/>
            <a:ext cx="4115626" cy="1927277"/>
          </a:xfrm>
          <a:prstGeom prst="bentConnector3">
            <a:avLst>
              <a:gd name="adj1" fmla="val 55554"/>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3142" name="テキスト ボックス 12">
            <a:extLst>
              <a:ext uri="{FF2B5EF4-FFF2-40B4-BE49-F238E27FC236}">
                <a16:creationId xmlns:a16="http://schemas.microsoft.com/office/drawing/2014/main" id="{8556DA7A-78E2-4EE4-81CE-629BE2E920C0}"/>
              </a:ext>
            </a:extLst>
          </p:cNvPr>
          <p:cNvSpPr txBox="1"/>
          <p:nvPr/>
        </p:nvSpPr>
        <p:spPr>
          <a:xfrm>
            <a:off x="2996952" y="9076813"/>
            <a:ext cx="1811451" cy="2154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50" kern="100" dirty="0">
                <a:latin typeface="游ゴシック" panose="020B0400000000000000" pitchFamily="50" charset="-128"/>
                <a:ea typeface="游ゴシック" panose="020B0400000000000000" pitchFamily="50" charset="-128"/>
              </a:rPr>
              <a:t>TLS</a:t>
            </a:r>
            <a:r>
              <a:rPr lang="ja-JP" altLang="en-US" sz="1050" kern="100" dirty="0">
                <a:latin typeface="游ゴシック" panose="020B0400000000000000" pitchFamily="50" charset="-128"/>
                <a:ea typeface="游ゴシック" panose="020B0400000000000000" pitchFamily="50" charset="-128"/>
              </a:rPr>
              <a:t>計測幹材積の精度検証</a:t>
            </a:r>
          </a:p>
        </p:txBody>
      </p:sp>
      <p:pic>
        <p:nvPicPr>
          <p:cNvPr id="3145" name="図 3144" descr="グラフ, 散布図&#10;&#10;自動的に生成された説明">
            <a:extLst>
              <a:ext uri="{FF2B5EF4-FFF2-40B4-BE49-F238E27FC236}">
                <a16:creationId xmlns:a16="http://schemas.microsoft.com/office/drawing/2014/main" id="{AECC582F-AE4F-4C6C-A376-37807A93910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924945" y="7257256"/>
            <a:ext cx="1861571" cy="1861571"/>
          </a:xfrm>
          <a:prstGeom prst="rect">
            <a:avLst/>
          </a:prstGeom>
        </p:spPr>
      </p:pic>
      <p:sp>
        <p:nvSpPr>
          <p:cNvPr id="3146" name="テキスト ボックス 12">
            <a:extLst>
              <a:ext uri="{FF2B5EF4-FFF2-40B4-BE49-F238E27FC236}">
                <a16:creationId xmlns:a16="http://schemas.microsoft.com/office/drawing/2014/main" id="{8D239432-94A0-4C4D-BC9F-6F3F71758FE0}"/>
              </a:ext>
            </a:extLst>
          </p:cNvPr>
          <p:cNvSpPr txBox="1"/>
          <p:nvPr/>
        </p:nvSpPr>
        <p:spPr>
          <a:xfrm>
            <a:off x="4822379" y="5061645"/>
            <a:ext cx="1866724" cy="2161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00" b="1" kern="100" dirty="0">
                <a:solidFill>
                  <a:srgbClr val="008000"/>
                </a:solidFill>
                <a:latin typeface="游ゴシック" panose="020B0400000000000000" pitchFamily="50" charset="-128"/>
                <a:ea typeface="游ゴシック" panose="020B0400000000000000" pitchFamily="50" charset="-128"/>
              </a:rPr>
              <a:t>TLS</a:t>
            </a:r>
            <a:r>
              <a:rPr lang="ja-JP" altLang="en-US" sz="1000" b="1" kern="100" dirty="0">
                <a:solidFill>
                  <a:srgbClr val="008000"/>
                </a:solidFill>
                <a:latin typeface="游ゴシック" panose="020B0400000000000000" pitchFamily="50" charset="-128"/>
                <a:ea typeface="游ゴシック" panose="020B0400000000000000" pitchFamily="50" charset="-128"/>
              </a:rPr>
              <a:t>による幹曲がりの計測</a:t>
            </a:r>
          </a:p>
        </p:txBody>
      </p:sp>
      <p:pic>
        <p:nvPicPr>
          <p:cNvPr id="3150" name="図 3149" descr="ダイアグラム&#10;&#10;自動的に生成された説明">
            <a:extLst>
              <a:ext uri="{FF2B5EF4-FFF2-40B4-BE49-F238E27FC236}">
                <a16:creationId xmlns:a16="http://schemas.microsoft.com/office/drawing/2014/main" id="{7D0909F8-73C1-49E1-BDCD-E7307B7EDC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90154" y="5673080"/>
            <a:ext cx="1368669" cy="938010"/>
          </a:xfrm>
          <a:prstGeom prst="rect">
            <a:avLst/>
          </a:prstGeom>
        </p:spPr>
      </p:pic>
      <p:sp>
        <p:nvSpPr>
          <p:cNvPr id="3151" name="テキスト ボックス 12">
            <a:extLst>
              <a:ext uri="{FF2B5EF4-FFF2-40B4-BE49-F238E27FC236}">
                <a16:creationId xmlns:a16="http://schemas.microsoft.com/office/drawing/2014/main" id="{C17285EF-3105-4527-A585-DAA1369DFC2A}"/>
              </a:ext>
            </a:extLst>
          </p:cNvPr>
          <p:cNvSpPr txBox="1"/>
          <p:nvPr/>
        </p:nvSpPr>
        <p:spPr>
          <a:xfrm>
            <a:off x="4853673" y="6562396"/>
            <a:ext cx="1897435" cy="3600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latin typeface="游ゴシック" panose="020B0400000000000000" pitchFamily="50" charset="-128"/>
                <a:ea typeface="游ゴシック" panose="020B0400000000000000" pitchFamily="50" charset="-128"/>
              </a:rPr>
              <a:t>樹幹形状級</a:t>
            </a:r>
            <a:r>
              <a:rPr lang="en-US" altLang="ja-JP" sz="1050" kern="100" dirty="0">
                <a:latin typeface="游ゴシック" panose="020B0400000000000000" pitchFamily="50" charset="-128"/>
                <a:ea typeface="游ゴシック" panose="020B0400000000000000" pitchFamily="50" charset="-128"/>
              </a:rPr>
              <a:t/>
            </a:r>
            <a:br>
              <a:rPr lang="en-US" altLang="ja-JP" sz="1050" kern="100" dirty="0">
                <a:latin typeface="游ゴシック" panose="020B0400000000000000" pitchFamily="50" charset="-128"/>
                <a:ea typeface="游ゴシック" panose="020B0400000000000000" pitchFamily="50" charset="-128"/>
              </a:rPr>
            </a:br>
            <a:r>
              <a:rPr lang="ja-JP" altLang="en-US" sz="800" kern="100" dirty="0">
                <a:latin typeface="游ゴシック" panose="020B0400000000000000" pitchFamily="50" charset="-128"/>
                <a:ea typeface="游ゴシック" panose="020B0400000000000000" pitchFamily="50" charset="-128"/>
              </a:rPr>
              <a:t>（従来の幹曲がりの評価基準）</a:t>
            </a:r>
          </a:p>
        </p:txBody>
      </p:sp>
      <p:pic>
        <p:nvPicPr>
          <p:cNvPr id="3153" name="図 3152" descr="グラフ, 箱ひげ図&#10;&#10;自動的に生成された説明">
            <a:extLst>
              <a:ext uri="{FF2B5EF4-FFF2-40B4-BE49-F238E27FC236}">
                <a16:creationId xmlns:a16="http://schemas.microsoft.com/office/drawing/2014/main" id="{FDDCEDED-1B4D-46FA-87A7-AAC661291227}"/>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802638" y="7257256"/>
            <a:ext cx="1861200" cy="1861200"/>
          </a:xfrm>
          <a:prstGeom prst="rect">
            <a:avLst/>
          </a:prstGeom>
        </p:spPr>
      </p:pic>
      <p:sp>
        <p:nvSpPr>
          <p:cNvPr id="3154" name="テキスト ボックス 3153">
            <a:extLst>
              <a:ext uri="{FF2B5EF4-FFF2-40B4-BE49-F238E27FC236}">
                <a16:creationId xmlns:a16="http://schemas.microsoft.com/office/drawing/2014/main" id="{301E8CA7-2CF2-49FE-837B-1D669B21C452}"/>
              </a:ext>
            </a:extLst>
          </p:cNvPr>
          <p:cNvSpPr txBox="1"/>
          <p:nvPr/>
        </p:nvSpPr>
        <p:spPr>
          <a:xfrm>
            <a:off x="4893315" y="6933519"/>
            <a:ext cx="1866724" cy="323737"/>
          </a:xfrm>
          <a:prstGeom prst="rect">
            <a:avLst/>
          </a:prstGeom>
          <a:solidFill>
            <a:srgbClr val="FFFF99"/>
          </a:solidFill>
          <a:ln w="12700">
            <a:solidFill>
              <a:schemeClr val="bg1">
                <a:lumMod val="65000"/>
              </a:schemeClr>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900" kern="100" dirty="0">
                <a:latin typeface="游ゴシック" panose="020B0400000000000000" pitchFamily="50" charset="-128"/>
                <a:ea typeface="游ゴシック" panose="020B0400000000000000" pitchFamily="50" charset="-128"/>
              </a:rPr>
              <a:t>TLS</a:t>
            </a:r>
            <a:r>
              <a:rPr lang="ja-JP" altLang="en-US" sz="900" kern="100" dirty="0">
                <a:latin typeface="游ゴシック" panose="020B0400000000000000" pitchFamily="50" charset="-128"/>
                <a:ea typeface="游ゴシック" panose="020B0400000000000000" pitchFamily="50" charset="-128"/>
              </a:rPr>
              <a:t>を利用すると</a:t>
            </a:r>
            <a:r>
              <a:rPr lang="ja-JP" altLang="en-US" sz="900" b="1" kern="100" dirty="0">
                <a:latin typeface="游ゴシック" panose="020B0400000000000000" pitchFamily="50" charset="-128"/>
                <a:ea typeface="游ゴシック" panose="020B0400000000000000" pitchFamily="50" charset="-128"/>
              </a:rPr>
              <a:t>幹曲がりの大きさを定量的に把握</a:t>
            </a:r>
            <a:r>
              <a:rPr lang="ja-JP" altLang="en-US" sz="900" kern="100" dirty="0">
                <a:latin typeface="游ゴシック" panose="020B0400000000000000" pitchFamily="50" charset="-128"/>
                <a:ea typeface="游ゴシック" panose="020B0400000000000000" pitchFamily="50" charset="-128"/>
              </a:rPr>
              <a:t>できる。</a:t>
            </a:r>
            <a:endParaRPr lang="en-US" altLang="ja-JP" sz="900" kern="100" dirty="0">
              <a:latin typeface="游ゴシック" panose="020B0400000000000000" pitchFamily="50" charset="-128"/>
              <a:ea typeface="游ゴシック" panose="020B0400000000000000" pitchFamily="50" charset="-128"/>
            </a:endParaRPr>
          </a:p>
        </p:txBody>
      </p:sp>
      <p:sp>
        <p:nvSpPr>
          <p:cNvPr id="3155" name="テキスト ボックス 12">
            <a:extLst>
              <a:ext uri="{FF2B5EF4-FFF2-40B4-BE49-F238E27FC236}">
                <a16:creationId xmlns:a16="http://schemas.microsoft.com/office/drawing/2014/main" id="{40040C34-21E6-4DB3-91F0-AE6D657C9C1F}"/>
              </a:ext>
            </a:extLst>
          </p:cNvPr>
          <p:cNvSpPr txBox="1"/>
          <p:nvPr/>
        </p:nvSpPr>
        <p:spPr>
          <a:xfrm>
            <a:off x="4758013" y="9076443"/>
            <a:ext cx="2132857" cy="21541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050" kern="100" dirty="0">
                <a:latin typeface="游ゴシック" panose="020B0400000000000000" pitchFamily="50" charset="-128"/>
                <a:ea typeface="游ゴシック" panose="020B0400000000000000" pitchFamily="50" charset="-128"/>
              </a:rPr>
              <a:t>TLS</a:t>
            </a:r>
            <a:r>
              <a:rPr lang="ja-JP" altLang="en-US" sz="1050" kern="100" dirty="0">
                <a:latin typeface="游ゴシック" panose="020B0400000000000000" pitchFamily="50" charset="-128"/>
                <a:ea typeface="游ゴシック" panose="020B0400000000000000" pitchFamily="50" charset="-128"/>
              </a:rPr>
              <a:t>計測による幹曲がり量</a:t>
            </a:r>
            <a:r>
              <a:rPr lang="en-US" altLang="ja-JP" sz="1050" kern="100" dirty="0">
                <a:latin typeface="游ゴシック" panose="020B0400000000000000" pitchFamily="50" charset="-128"/>
                <a:ea typeface="游ゴシック" panose="020B0400000000000000" pitchFamily="50" charset="-128"/>
              </a:rPr>
              <a:t>(</a:t>
            </a:r>
            <a:r>
              <a:rPr lang="ja-JP" altLang="en-US" sz="1050" kern="100" dirty="0">
                <a:latin typeface="游ゴシック" panose="020B0400000000000000" pitchFamily="50" charset="-128"/>
                <a:ea typeface="游ゴシック" panose="020B0400000000000000" pitchFamily="50" charset="-128"/>
              </a:rPr>
              <a:t>矢高</a:t>
            </a:r>
            <a:r>
              <a:rPr lang="en-US" altLang="ja-JP" sz="1050" kern="100" dirty="0">
                <a:latin typeface="游ゴシック" panose="020B0400000000000000" pitchFamily="50" charset="-128"/>
                <a:ea typeface="游ゴシック" panose="020B0400000000000000" pitchFamily="50" charset="-128"/>
              </a:rPr>
              <a:t>)</a:t>
            </a:r>
            <a:endParaRPr lang="ja-JP" altLang="en-US" sz="1050" kern="100" dirty="0">
              <a:latin typeface="游ゴシック" panose="020B0400000000000000" pitchFamily="50" charset="-128"/>
              <a:ea typeface="游ゴシック" panose="020B0400000000000000" pitchFamily="50" charset="-128"/>
            </a:endParaRPr>
          </a:p>
        </p:txBody>
      </p:sp>
      <p:sp>
        <p:nvSpPr>
          <p:cNvPr id="3156" name="角丸四角形 5">
            <a:extLst>
              <a:ext uri="{FF2B5EF4-FFF2-40B4-BE49-F238E27FC236}">
                <a16:creationId xmlns:a16="http://schemas.microsoft.com/office/drawing/2014/main" id="{66370082-FD54-41B8-8B08-31ADE7A25B65}"/>
              </a:ext>
            </a:extLst>
          </p:cNvPr>
          <p:cNvSpPr>
            <a:spLocks noChangeArrowheads="1"/>
          </p:cNvSpPr>
          <p:nvPr/>
        </p:nvSpPr>
        <p:spPr bwMode="auto">
          <a:xfrm>
            <a:off x="260649" y="9351587"/>
            <a:ext cx="6120679" cy="497957"/>
          </a:xfrm>
          <a:prstGeom prst="roundRect">
            <a:avLst>
              <a:gd name="adj" fmla="val 6130"/>
            </a:avLst>
          </a:prstGeom>
          <a:noFill/>
          <a:ln w="25400" cap="flat" algn="ctr">
            <a:noFill/>
            <a:prstDash val="sysDot"/>
            <a:round/>
            <a:headEnd type="none" w="med" len="med"/>
            <a:tailEnd type="none" w="med" len="med"/>
          </a:ln>
        </p:spPr>
        <p:txBody>
          <a:bodyPr lIns="72000" tIns="36000" rIns="72000" bIns="36000"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b="1" u="sng" dirty="0">
                <a:solidFill>
                  <a:srgbClr val="CC0000"/>
                </a:solidFill>
              </a:rPr>
              <a:t>従来の調査では計測が困難な高精度立木情報を省力的に取得することができ、</a:t>
            </a:r>
            <a:r>
              <a:rPr lang="en-US" altLang="ja-JP" sz="1100" b="1" u="sng" dirty="0">
                <a:solidFill>
                  <a:srgbClr val="CC0000"/>
                </a:solidFill>
              </a:rPr>
              <a:t/>
            </a:r>
            <a:br>
              <a:rPr lang="en-US" altLang="ja-JP" sz="1100" b="1" u="sng" dirty="0">
                <a:solidFill>
                  <a:srgbClr val="CC0000"/>
                </a:solidFill>
              </a:rPr>
            </a:br>
            <a:r>
              <a:rPr lang="ja-JP" altLang="en-US" sz="1100" b="1" u="sng" dirty="0">
                <a:solidFill>
                  <a:srgbClr val="CC0000"/>
                </a:solidFill>
              </a:rPr>
              <a:t>収量や収益について信頼性の高い見積もりが可能となる。</a:t>
            </a:r>
          </a:p>
        </p:txBody>
      </p:sp>
      <p:sp>
        <p:nvSpPr>
          <p:cNvPr id="8" name="テキスト ボックス 12">
            <a:extLst>
              <a:ext uri="{FF2B5EF4-FFF2-40B4-BE49-F238E27FC236}">
                <a16:creationId xmlns:a16="http://schemas.microsoft.com/office/drawing/2014/main" id="{3EA8760E-F4F6-416F-9842-1F067B58BBD2}"/>
              </a:ext>
            </a:extLst>
          </p:cNvPr>
          <p:cNvSpPr txBox="1"/>
          <p:nvPr/>
        </p:nvSpPr>
        <p:spPr>
          <a:xfrm>
            <a:off x="2930210" y="7013474"/>
            <a:ext cx="1866724" cy="2161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00" b="1" kern="100" dirty="0">
                <a:solidFill>
                  <a:srgbClr val="008000"/>
                </a:solidFill>
                <a:latin typeface="游ゴシック" panose="020B0400000000000000" pitchFamily="50" charset="-128"/>
                <a:ea typeface="游ゴシック" panose="020B0400000000000000" pitchFamily="50" charset="-128"/>
              </a:rPr>
              <a:t>幹材積精度の検証</a:t>
            </a:r>
          </a:p>
        </p:txBody>
      </p:sp>
      <p:cxnSp>
        <p:nvCxnSpPr>
          <p:cNvPr id="31" name="直線コネクタ 30">
            <a:extLst>
              <a:ext uri="{FF2B5EF4-FFF2-40B4-BE49-F238E27FC236}">
                <a16:creationId xmlns:a16="http://schemas.microsoft.com/office/drawing/2014/main" id="{1BA0138C-E2E8-4D4A-8CD1-56E5C544F529}"/>
              </a:ext>
            </a:extLst>
          </p:cNvPr>
          <p:cNvCxnSpPr/>
          <p:nvPr/>
        </p:nvCxnSpPr>
        <p:spPr>
          <a:xfrm>
            <a:off x="4792829" y="7005862"/>
            <a:ext cx="10418" cy="2267736"/>
          </a:xfrm>
          <a:prstGeom prst="line">
            <a:avLst/>
          </a:prstGeom>
          <a:ln w="19050">
            <a:solidFill>
              <a:srgbClr val="008000"/>
            </a:solidFill>
            <a:prstDash val="sysDot"/>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3D5C247-E83F-4634-A33A-3DB4F59ECDB9}"/>
              </a:ext>
            </a:extLst>
          </p:cNvPr>
          <p:cNvSpPr txBox="1"/>
          <p:nvPr/>
        </p:nvSpPr>
        <p:spPr>
          <a:xfrm>
            <a:off x="4893315" y="5279273"/>
            <a:ext cx="1866724" cy="323736"/>
          </a:xfrm>
          <a:prstGeom prst="rect">
            <a:avLst/>
          </a:prstGeom>
          <a:solidFill>
            <a:srgbClr val="FFFF99"/>
          </a:solidFill>
          <a:ln w="12700">
            <a:solidFill>
              <a:schemeClr val="bg1">
                <a:lumMod val="65000"/>
              </a:schemeClr>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900" b="1" kern="100" dirty="0">
                <a:latin typeface="游ゴシック" panose="020B0400000000000000" pitchFamily="50" charset="-128"/>
                <a:ea typeface="游ゴシック" panose="020B0400000000000000" pitchFamily="50" charset="-128"/>
              </a:rPr>
              <a:t>幹曲がり</a:t>
            </a:r>
            <a:r>
              <a:rPr lang="ja-JP" altLang="en-US" sz="900" kern="100" dirty="0">
                <a:latin typeface="游ゴシック" panose="020B0400000000000000" pitchFamily="50" charset="-128"/>
                <a:ea typeface="游ゴシック" panose="020B0400000000000000" pitchFamily="50" charset="-128"/>
              </a:rPr>
              <a:t>の大きさは</a:t>
            </a:r>
            <a:r>
              <a:rPr lang="en-US" altLang="ja-JP" sz="900" kern="100" dirty="0">
                <a:latin typeface="游ゴシック" panose="020B0400000000000000" pitchFamily="50" charset="-128"/>
                <a:ea typeface="游ゴシック" panose="020B0400000000000000" pitchFamily="50" charset="-128"/>
              </a:rPr>
              <a:t/>
            </a:r>
            <a:br>
              <a:rPr lang="en-US" altLang="ja-JP" sz="900" kern="100" dirty="0">
                <a:latin typeface="游ゴシック" panose="020B0400000000000000" pitchFamily="50" charset="-128"/>
                <a:ea typeface="游ゴシック" panose="020B0400000000000000" pitchFamily="50" charset="-128"/>
              </a:rPr>
            </a:br>
            <a:r>
              <a:rPr lang="ja-JP" altLang="en-US" sz="900" b="1" kern="100" dirty="0">
                <a:latin typeface="游ゴシック" panose="020B0400000000000000" pitchFamily="50" charset="-128"/>
                <a:ea typeface="游ゴシック" panose="020B0400000000000000" pitchFamily="50" charset="-128"/>
              </a:rPr>
              <a:t>材価に大きく影響</a:t>
            </a:r>
            <a:r>
              <a:rPr lang="ja-JP" altLang="en-US" sz="900" kern="100" dirty="0">
                <a:latin typeface="游ゴシック" panose="020B0400000000000000" pitchFamily="50" charset="-128"/>
                <a:ea typeface="游ゴシック" panose="020B0400000000000000" pitchFamily="50" charset="-128"/>
              </a:rPr>
              <a:t>する。</a:t>
            </a:r>
            <a:endParaRPr lang="en-US" altLang="ja-JP" sz="900" kern="1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111F9C65-2C83-4ED6-A2DD-F496A2170C41}"/>
              </a:ext>
            </a:extLst>
          </p:cNvPr>
          <p:cNvSpPr txBox="1"/>
          <p:nvPr/>
        </p:nvSpPr>
        <p:spPr>
          <a:xfrm>
            <a:off x="112915" y="9016328"/>
            <a:ext cx="2695146" cy="323736"/>
          </a:xfrm>
          <a:prstGeom prst="rect">
            <a:avLst/>
          </a:prstGeom>
          <a:solidFill>
            <a:srgbClr val="FFFF99"/>
          </a:solidFill>
          <a:ln w="12700">
            <a:solidFill>
              <a:schemeClr val="bg1">
                <a:lumMod val="65000"/>
              </a:schemeClr>
            </a:solidFill>
            <a:prstDash val="sysDot"/>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900" kern="100" dirty="0">
                <a:latin typeface="游ゴシック" panose="020B0400000000000000" pitchFamily="50" charset="-128"/>
                <a:ea typeface="游ゴシック" panose="020B0400000000000000" pitchFamily="50" charset="-128"/>
              </a:rPr>
              <a:t>従来の測高器を用いる方法では労力がかかるため全立木を対象に調査することはできない。</a:t>
            </a:r>
            <a:endParaRPr lang="en-US" altLang="ja-JP" sz="900" kern="100" dirty="0">
              <a:latin typeface="游ゴシック" panose="020B0400000000000000" pitchFamily="50" charset="-128"/>
              <a:ea typeface="游ゴシック" panose="020B0400000000000000" pitchFamily="50" charset="-128"/>
            </a:endParaRPr>
          </a:p>
        </p:txBody>
      </p:sp>
      <p:sp>
        <p:nvSpPr>
          <p:cNvPr id="14" name="正方形/長方形 13">
            <a:extLst>
              <a:ext uri="{FF2B5EF4-FFF2-40B4-BE49-F238E27FC236}">
                <a16:creationId xmlns:a16="http://schemas.microsoft.com/office/drawing/2014/main" id="{79A2F129-BCDF-4008-B63F-B550A0727287}"/>
              </a:ext>
            </a:extLst>
          </p:cNvPr>
          <p:cNvSpPr/>
          <p:nvPr/>
        </p:nvSpPr>
        <p:spPr>
          <a:xfrm>
            <a:off x="112915" y="2414840"/>
            <a:ext cx="3316085" cy="2357133"/>
          </a:xfrm>
          <a:prstGeom prst="rect">
            <a:avLst/>
          </a:prstGeom>
          <a:noFill/>
          <a:ln w="1905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C1BC0E87-FD02-44FD-A7D2-BE93760A5249}"/>
              </a:ext>
            </a:extLst>
          </p:cNvPr>
          <p:cNvSpPr/>
          <p:nvPr/>
        </p:nvSpPr>
        <p:spPr>
          <a:xfrm>
            <a:off x="3502826" y="2414840"/>
            <a:ext cx="3242259" cy="2357133"/>
          </a:xfrm>
          <a:prstGeom prst="rect">
            <a:avLst/>
          </a:prstGeom>
          <a:noFill/>
          <a:ln w="1905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10.11"/>
  <p:tag name="AS_TITLE" val="Aspose.Slides for .NET 3.5"/>
  <p:tag name="AS_VERSION" val="17.9.1"/>
</p:tagLst>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charset="-128"/>
        <a:cs typeface="Arial"/>
      </a:majorFont>
      <a:minorFont>
        <a:latin typeface="Arial"/>
        <a:ea typeface="ＭＳ Ｐゴシック" charset="-128"/>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FFFFFF"/>
        </a:accent3>
        <a:accent4>
          <a:srgbClr val="004C4A"/>
        </a:accent4>
        <a:accent5>
          <a:srgbClr val="AAB8B7"/>
        </a:accent5>
        <a:accent6>
          <a:srgbClr val="6264B4"/>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FFFFFF"/>
        </a:accent3>
        <a:accent4>
          <a:srgbClr val="4D1900"/>
        </a:accent4>
        <a:accent5>
          <a:srgbClr val="E2ADAA"/>
        </a:accent5>
        <a:accent6>
          <a:srgbClr val="AC6D5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FFFFFF"/>
        </a:accent3>
        <a:accent4>
          <a:srgbClr val="002A56"/>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FFFFFF"/>
        </a:accent3>
        <a:accent4>
          <a:srgbClr val="2A5682"/>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FFFFFF"/>
        </a:accent3>
        <a:accent4>
          <a:srgbClr val="656565"/>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FFFFFF"/>
        </a:accent3>
        <a:accent4>
          <a:srgbClr val="34344D"/>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FFFFFF"/>
        </a:accent3>
        <a:accent4>
          <a:srgbClr val="251A1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1697</TotalTime>
  <Words>397</Words>
  <Application>Microsoft Office PowerPoint</Application>
  <PresentationFormat>A4 210 x 297 mm</PresentationFormat>
  <Paragraphs>36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Ｐゴシック</vt:lpstr>
      <vt:lpstr>游ゴシック</vt:lpstr>
      <vt:lpstr>游ゴシック Light</vt:lpstr>
      <vt:lpstr>Arial</vt:lpstr>
      <vt:lpstr>Century</vt:lpstr>
      <vt:lpstr>Wingdings</vt:lpstr>
      <vt:lpstr>標準デザイン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Kotaro Zushi</dc:creator>
  <cp:keywords/>
  <dc:description/>
  <cp:lastModifiedBy>富山県</cp:lastModifiedBy>
  <cp:revision>5</cp:revision>
  <cp:lastPrinted>2020-11-02T05:57:00Z</cp:lastPrinted>
  <dcterms:created xsi:type="dcterms:W3CDTF">2009-07-23T06:34:52Z</dcterms:created>
  <dcterms:modified xsi:type="dcterms:W3CDTF">2020-11-02T06:50:31Z</dcterms:modified>
  <cp:category/>
</cp:coreProperties>
</file>