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83B"/>
    <a:srgbClr val="C5B3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18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2067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0919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3828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0031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6488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9880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6201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6715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4218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6573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549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864D6-EDC2-4B57-BD4C-EB768DF883F9}" type="datetimeFigureOut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2474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EDFB98-8654-4BD7-AE43-9837038810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376" y="12192"/>
            <a:ext cx="6718435" cy="387927"/>
          </a:xfrm>
          <a:solidFill>
            <a:srgbClr val="C5B37F"/>
          </a:solidFill>
        </p:spPr>
        <p:txBody>
          <a:bodyPr anchor="ctr" anchorCtr="0">
            <a:normAutofit fontScale="90000"/>
          </a:bodyPr>
          <a:lstStyle/>
          <a:p>
            <a:r>
              <a:rPr lang="ja-JP" altLang="en-US" sz="13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令和</a:t>
            </a:r>
            <a:r>
              <a:rPr lang="ja-JP" altLang="en-US" sz="13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８年度グランドサークルプロジェクト「</a:t>
            </a:r>
            <a:r>
              <a:rPr lang="ja-JP" altLang="en-US" sz="13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豪州旅行会社招へい事業」業務委託</a:t>
            </a:r>
            <a:br>
              <a:rPr lang="en-US" altLang="ja-JP" sz="13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</a:br>
            <a:r>
              <a:rPr lang="ja-JP" altLang="en-US" sz="13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提案の概要　</a:t>
            </a:r>
            <a:r>
              <a:rPr lang="en-US" altLang="ja-JP" sz="13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【</a:t>
            </a:r>
            <a:r>
              <a:rPr lang="ja-JP" altLang="en-US" sz="13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様式</a:t>
            </a:r>
            <a:r>
              <a:rPr lang="en-US" altLang="ja-JP" sz="13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5】</a:t>
            </a:r>
            <a:endParaRPr kumimoji="1" lang="ja-JP" altLang="en-US" sz="1300" b="1" dirty="0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0B370B78-3E99-4303-8C6C-AA46E41E8506}"/>
              </a:ext>
            </a:extLst>
          </p:cNvPr>
          <p:cNvGrpSpPr/>
          <p:nvPr/>
        </p:nvGrpSpPr>
        <p:grpSpPr>
          <a:xfrm>
            <a:off x="67376" y="461200"/>
            <a:ext cx="6718435" cy="9313548"/>
            <a:chOff x="0" y="410358"/>
            <a:chExt cx="6858000" cy="1303451"/>
          </a:xfrm>
        </p:grpSpPr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1AF6C9F3-D8E0-4A30-8A5A-58056DDDFBAE}"/>
                </a:ext>
              </a:extLst>
            </p:cNvPr>
            <p:cNvSpPr/>
            <p:nvPr/>
          </p:nvSpPr>
          <p:spPr>
            <a:xfrm>
              <a:off x="0" y="410358"/>
              <a:ext cx="6858000" cy="54291"/>
            </a:xfrm>
            <a:prstGeom prst="rect">
              <a:avLst/>
            </a:prstGeom>
            <a:solidFill>
              <a:srgbClr val="25283B"/>
            </a:solidFill>
            <a:ln>
              <a:solidFill>
                <a:srgbClr val="252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r>
                <a:rPr kumimoji="1" lang="ja-JP" altLang="en-US" sz="1200" b="1" dirty="0">
                  <a:solidFill>
                    <a:schemeClr val="bg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○現地旅行会社招請</a:t>
              </a:r>
              <a:endParaRPr kumimoji="1" lang="en-US" altLang="ja-JP" sz="12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355129D9-77D5-45C2-9E30-7C92E2BEE3E3}"/>
                </a:ext>
              </a:extLst>
            </p:cNvPr>
            <p:cNvSpPr/>
            <p:nvPr/>
          </p:nvSpPr>
          <p:spPr>
            <a:xfrm>
              <a:off x="0" y="464649"/>
              <a:ext cx="6858000" cy="1249160"/>
            </a:xfrm>
            <a:prstGeom prst="rect">
              <a:avLst/>
            </a:prstGeom>
            <a:noFill/>
            <a:ln>
              <a:solidFill>
                <a:srgbClr val="252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kumimoji="1" lang="en-US" altLang="ja-JP" sz="1200" b="1" dirty="0">
                  <a:solidFill>
                    <a:schemeClr val="bg1">
                      <a:lumMod val="65000"/>
                    </a:schemeClr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※</a:t>
              </a:r>
              <a:r>
                <a:rPr kumimoji="1" lang="ja-JP" altLang="en-US" sz="1200" b="1" dirty="0">
                  <a:solidFill>
                    <a:schemeClr val="bg1">
                      <a:lumMod val="65000"/>
                    </a:schemeClr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提案概要</a:t>
              </a:r>
              <a:endParaRPr kumimoji="1" lang="ja-JP" altLang="en-US" sz="1200" dirty="0">
                <a:solidFill>
                  <a:schemeClr val="bg1">
                    <a:lumMod val="65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</p:grp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2862A61D-8B7F-4284-8023-21D94D7B9B36}"/>
              </a:ext>
            </a:extLst>
          </p:cNvPr>
          <p:cNvSpPr/>
          <p:nvPr/>
        </p:nvSpPr>
        <p:spPr>
          <a:xfrm>
            <a:off x="1645920" y="8832238"/>
            <a:ext cx="5006541" cy="942510"/>
          </a:xfrm>
          <a:prstGeom prst="roundRect">
            <a:avLst>
              <a:gd name="adj" fmla="val 10417"/>
            </a:avLst>
          </a:prstGeom>
          <a:solidFill>
            <a:srgbClr val="C5B37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ja-JP" altLang="en-US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＜注意事項＞</a:t>
            </a:r>
            <a:endParaRPr kumimoji="1" lang="en-US" altLang="ja-JP" sz="1100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・各項目の枠の高さの調整は可とするが、指定頁数を超えることは認めない</a:t>
            </a:r>
            <a:endParaRPr kumimoji="1" lang="en-US" altLang="ja-JP" sz="1100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・文字のポイントは</a:t>
            </a:r>
            <a:r>
              <a:rPr kumimoji="1" lang="en-US" altLang="ja-JP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</a:t>
            </a:r>
            <a:r>
              <a:rPr kumimoji="1" lang="ja-JP" altLang="en-US" sz="110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１ポイント</a:t>
            </a:r>
            <a:r>
              <a:rPr kumimoji="1" lang="ja-JP" altLang="en-US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以上とする</a:t>
            </a:r>
            <a:endParaRPr kumimoji="1" lang="en-US" altLang="ja-JP" sz="1100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・各回答欄に</a:t>
            </a:r>
            <a:r>
              <a:rPr kumimoji="1" lang="en-US" altLang="ja-JP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※</a:t>
            </a:r>
            <a:r>
              <a:rPr kumimoji="1" lang="ja-JP" altLang="en-US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印で記載された内容に関する提案を記載すること</a:t>
            </a:r>
            <a:endParaRPr kumimoji="1" lang="en-US" altLang="ja-JP" sz="1100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・提出の際は、当枠及び</a:t>
            </a:r>
            <a:r>
              <a:rPr kumimoji="1" lang="en-US" altLang="ja-JP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※</a:t>
            </a:r>
            <a:r>
              <a:rPr kumimoji="1" lang="ja-JP" altLang="en-US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印の記載</a:t>
            </a:r>
            <a:r>
              <a:rPr kumimoji="1" lang="en-US" altLang="ja-JP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(</a:t>
            </a:r>
            <a:r>
              <a:rPr kumimoji="1" lang="ja-JP" altLang="en-US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グレーの文字</a:t>
            </a:r>
            <a:r>
              <a:rPr kumimoji="1" lang="en-US" altLang="ja-JP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)</a:t>
            </a:r>
            <a:r>
              <a:rPr kumimoji="1" lang="ja-JP" altLang="en-US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を消却すること。</a:t>
            </a:r>
          </a:p>
        </p:txBody>
      </p:sp>
    </p:spTree>
    <p:extLst>
      <p:ext uri="{BB962C8B-B14F-4D97-AF65-F5344CB8AC3E}">
        <p14:creationId xmlns:p14="http://schemas.microsoft.com/office/powerpoint/2010/main" val="22635859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333</TotalTime>
  <Words>103</Words>
  <Application>Microsoft Office PowerPoint</Application>
  <PresentationFormat>A4 210 x 297 mm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HG丸ｺﾞｼｯｸM-PRO</vt:lpstr>
      <vt:lpstr>ＭＳ Ｐゴシック</vt:lpstr>
      <vt:lpstr>Arial</vt:lpstr>
      <vt:lpstr>Calibri</vt:lpstr>
      <vt:lpstr>Calibri Light</vt:lpstr>
      <vt:lpstr>Office テーマ</vt:lpstr>
      <vt:lpstr>令和８年度グランドサークルプロジェクト「豪州旅行会社招へい事業」業務委託 提案の概要　【様式5】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令和５年度石川県・金沢市連携による米国誘客現地ＰＲ事業　提案の概要　【様式●】</dc:title>
  <dc:creator>HW55161</dc:creator>
  <cp:lastModifiedBy>福島　瑛里</cp:lastModifiedBy>
  <cp:revision>27</cp:revision>
  <cp:lastPrinted>2026-04-20T08:38:35Z</cp:lastPrinted>
  <dcterms:created xsi:type="dcterms:W3CDTF">2023-03-02T09:10:25Z</dcterms:created>
  <dcterms:modified xsi:type="dcterms:W3CDTF">2026-06-19T11:58:37Z</dcterms:modified>
</cp:coreProperties>
</file>