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</p:sldMasterIdLst>
  <p:notesMasterIdLst>
    <p:notesMasterId r:id="rId5"/>
  </p:notesMasterIdLst>
  <p:handoutMasterIdLst>
    <p:handoutMasterId r:id="rId6"/>
  </p:handoutMasterIdLst>
  <p:sldIdLst>
    <p:sldId id="258" r:id="rId3"/>
    <p:sldId id="257" r:id="rId4"/>
  </p:sldIdLst>
  <p:sldSz cx="7596188" cy="10691813"/>
  <p:notesSz cx="6807200" cy="9939338"/>
  <p:defaultTextStyle>
    <a:defPPr>
      <a:defRPr lang="ja-JP"/>
    </a:defPPr>
    <a:lvl1pPr marL="0" algn="l" defTabSz="995350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1pPr>
    <a:lvl2pPr marL="497676" algn="l" defTabSz="995350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2pPr>
    <a:lvl3pPr marL="995350" algn="l" defTabSz="995350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3pPr>
    <a:lvl4pPr marL="1493026" algn="l" defTabSz="995350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4pPr>
    <a:lvl5pPr marL="1990701" algn="l" defTabSz="995350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5pPr>
    <a:lvl6pPr marL="2488377" algn="l" defTabSz="995350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6pPr>
    <a:lvl7pPr marL="2986052" algn="l" defTabSz="995350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7pPr>
    <a:lvl8pPr marL="3483728" algn="l" defTabSz="995350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8pPr>
    <a:lvl9pPr marL="3981403" algn="l" defTabSz="995350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FFCCFF"/>
    <a:srgbClr val="FFCCCC"/>
    <a:srgbClr val="FF9933"/>
    <a:srgbClr val="FF0066"/>
    <a:srgbClr val="FFFFCC"/>
    <a:srgbClr val="FF3399"/>
    <a:srgbClr val="CC6600"/>
    <a:srgbClr val="FF99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howGuides="1">
      <p:cViewPr varScale="1">
        <p:scale>
          <a:sx n="75" d="100"/>
          <a:sy n="75" d="100"/>
        </p:scale>
        <p:origin x="2952" y="168"/>
      </p:cViewPr>
      <p:guideLst>
        <p:guide orient="horz" pos="3368"/>
        <p:guide pos="2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viewProps" Target="viewProps.xml" />
  <Relationship Id="rId3" Type="http://schemas.openxmlformats.org/officeDocument/2006/relationships/slide" Target="slides/slide1.xml" />
  <Relationship Id="rId7" Type="http://schemas.openxmlformats.org/officeDocument/2006/relationships/presProps" Target="presProps.xml" />
  <Relationship Id="rId2" Type="http://schemas.openxmlformats.org/officeDocument/2006/relationships/slideMaster" Target="slideMasters/slideMaster2.xml" />
  <Relationship Id="rId1" Type="http://schemas.openxmlformats.org/officeDocument/2006/relationships/slideMaster" Target="slideMasters/slideMaster1.xml" />
  <Relationship Id="rId6" Type="http://schemas.openxmlformats.org/officeDocument/2006/relationships/handoutMaster" Target="handoutMasters/handoutMaster1.xml" />
  <Relationship Id="rId5" Type="http://schemas.openxmlformats.org/officeDocument/2006/relationships/notesMaster" Target="notesMasters/notesMaster1.xml" />
  <Relationship Id="rId10" Type="http://schemas.openxmlformats.org/officeDocument/2006/relationships/tableStyles" Target="tableStyles.xml" />
  <Relationship Id="rId4" Type="http://schemas.openxmlformats.org/officeDocument/2006/relationships/slide" Target="slides/slide2.xml" />
  <Relationship Id="rId9" Type="http://schemas.openxmlformats.org/officeDocument/2006/relationships/theme" Target="theme/theme1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4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52" cy="498714"/>
          </a:xfrm>
          <a:prstGeom prst="rect">
            <a:avLst/>
          </a:prstGeom>
        </p:spPr>
        <p:txBody>
          <a:bodyPr vert="horz" lIns="91466" tIns="45734" rIns="91466" bIns="457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564" y="0"/>
            <a:ext cx="2950051" cy="498714"/>
          </a:xfrm>
          <a:prstGeom prst="rect">
            <a:avLst/>
          </a:prstGeom>
        </p:spPr>
        <p:txBody>
          <a:bodyPr vert="horz" lIns="91466" tIns="45734" rIns="91466" bIns="45734" rtlCol="0"/>
          <a:lstStyle>
            <a:lvl1pPr algn="r">
              <a:defRPr sz="1200"/>
            </a:lvl1pPr>
          </a:lstStyle>
          <a:p>
            <a:fld id="{7048ED37-40AA-47A2-AC93-7A6DA7246FC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25"/>
            <a:ext cx="2950052" cy="498714"/>
          </a:xfrm>
          <a:prstGeom prst="rect">
            <a:avLst/>
          </a:prstGeom>
        </p:spPr>
        <p:txBody>
          <a:bodyPr vert="horz" lIns="91466" tIns="45734" rIns="91466" bIns="457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564" y="9440625"/>
            <a:ext cx="2950051" cy="498714"/>
          </a:xfrm>
          <a:prstGeom prst="rect">
            <a:avLst/>
          </a:prstGeom>
        </p:spPr>
        <p:txBody>
          <a:bodyPr vert="horz" lIns="91466" tIns="45734" rIns="91466" bIns="45734" rtlCol="0" anchor="b"/>
          <a:lstStyle>
            <a:lvl1pPr algn="r">
              <a:defRPr sz="1200"/>
            </a:lvl1pPr>
          </a:lstStyle>
          <a:p>
            <a:fld id="{C3BF87FB-9296-49F4-B2E2-7A75356BC7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2211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52" cy="498714"/>
          </a:xfrm>
          <a:prstGeom prst="rect">
            <a:avLst/>
          </a:prstGeom>
        </p:spPr>
        <p:txBody>
          <a:bodyPr vert="horz" lIns="91466" tIns="45734" rIns="91466" bIns="457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564" y="0"/>
            <a:ext cx="2950051" cy="498714"/>
          </a:xfrm>
          <a:prstGeom prst="rect">
            <a:avLst/>
          </a:prstGeom>
        </p:spPr>
        <p:txBody>
          <a:bodyPr vert="horz" lIns="91466" tIns="45734" rIns="91466" bIns="45734" rtlCol="0"/>
          <a:lstStyle>
            <a:lvl1pPr algn="r">
              <a:defRPr sz="1200"/>
            </a:lvl1pPr>
          </a:lstStyle>
          <a:p>
            <a:fld id="{DAFAACF7-E6BD-4E8F-8554-960371091E1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1241425"/>
            <a:ext cx="2382838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6" tIns="45734" rIns="91466" bIns="457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515" y="4783847"/>
            <a:ext cx="5445760" cy="3913475"/>
          </a:xfrm>
          <a:prstGeom prst="rect">
            <a:avLst/>
          </a:prstGeom>
        </p:spPr>
        <p:txBody>
          <a:bodyPr vert="horz" lIns="91466" tIns="45734" rIns="91466" bIns="457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25"/>
            <a:ext cx="2950052" cy="498714"/>
          </a:xfrm>
          <a:prstGeom prst="rect">
            <a:avLst/>
          </a:prstGeom>
        </p:spPr>
        <p:txBody>
          <a:bodyPr vert="horz" lIns="91466" tIns="45734" rIns="91466" bIns="457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564" y="9440625"/>
            <a:ext cx="2950051" cy="498714"/>
          </a:xfrm>
          <a:prstGeom prst="rect">
            <a:avLst/>
          </a:prstGeom>
        </p:spPr>
        <p:txBody>
          <a:bodyPr vert="horz" lIns="91466" tIns="45734" rIns="91466" bIns="45734" rtlCol="0" anchor="b"/>
          <a:lstStyle>
            <a:lvl1pPr algn="r">
              <a:defRPr sz="1200"/>
            </a:lvl1pPr>
          </a:lstStyle>
          <a:p>
            <a:fld id="{2C20831C-C6DA-4371-B12D-18475D319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9301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95350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676" algn="l" defTabSz="995350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350" algn="l" defTabSz="995350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026" algn="l" defTabSz="995350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0701" algn="l" defTabSz="995350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377" algn="l" defTabSz="995350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052" algn="l" defTabSz="995350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3728" algn="l" defTabSz="995350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1403" algn="l" defTabSz="995350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2975" y="1241425"/>
            <a:ext cx="238283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04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84680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9714" y="3321393"/>
            <a:ext cx="6456760" cy="229181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9428" y="6058694"/>
            <a:ext cx="5317332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98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95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507236" y="428169"/>
            <a:ext cx="1709142" cy="912269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9809" y="428169"/>
            <a:ext cx="5000824" cy="91226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71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9714" y="237596"/>
            <a:ext cx="5707691" cy="24947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569714" y="2851150"/>
            <a:ext cx="3133428" cy="57023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29745" y="2851150"/>
            <a:ext cx="3133428" cy="57023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139428" y="9741429"/>
            <a:ext cx="1582539" cy="712788"/>
          </a:xfrm>
        </p:spPr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954073" y="9741429"/>
            <a:ext cx="2405460" cy="712788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5581088" y="9741429"/>
            <a:ext cx="1582539" cy="712788"/>
          </a:xfrm>
        </p:spPr>
        <p:txBody>
          <a:bodyPr/>
          <a:lstStyle>
            <a:lvl1pPr>
              <a:defRPr smtClean="0"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56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9524" y="1749795"/>
            <a:ext cx="5697141" cy="3722335"/>
          </a:xfrm>
        </p:spPr>
        <p:txBody>
          <a:bodyPr anchor="b"/>
          <a:lstStyle>
            <a:lvl1pPr algn="ctr">
              <a:defRPr sz="4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9524" y="5615678"/>
            <a:ext cx="5697141" cy="2581379"/>
          </a:xfrm>
        </p:spPr>
        <p:txBody>
          <a:bodyPr/>
          <a:lstStyle>
            <a:lvl1pPr marL="0" indent="0" algn="ctr">
              <a:buNone/>
              <a:defRPr sz="1994"/>
            </a:lvl1pPr>
            <a:lvl2pPr marL="379796" indent="0" algn="ctr">
              <a:buNone/>
              <a:defRPr sz="1661"/>
            </a:lvl2pPr>
            <a:lvl3pPr marL="759592" indent="0" algn="ctr">
              <a:buNone/>
              <a:defRPr sz="1495"/>
            </a:lvl3pPr>
            <a:lvl4pPr marL="1139388" indent="0" algn="ctr">
              <a:buNone/>
              <a:defRPr sz="1329"/>
            </a:lvl4pPr>
            <a:lvl5pPr marL="1519184" indent="0" algn="ctr">
              <a:buNone/>
              <a:defRPr sz="1329"/>
            </a:lvl5pPr>
            <a:lvl6pPr marL="1898980" indent="0" algn="ctr">
              <a:buNone/>
              <a:defRPr sz="1329"/>
            </a:lvl6pPr>
            <a:lvl7pPr marL="2278776" indent="0" algn="ctr">
              <a:buNone/>
              <a:defRPr sz="1329"/>
            </a:lvl7pPr>
            <a:lvl8pPr marL="2658572" indent="0" algn="ctr">
              <a:buNone/>
              <a:defRPr sz="1329"/>
            </a:lvl8pPr>
            <a:lvl9pPr marL="3038368" indent="0" algn="ctr">
              <a:buNone/>
              <a:defRPr sz="1329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0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10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282" y="2665530"/>
            <a:ext cx="6551712" cy="4447496"/>
          </a:xfrm>
        </p:spPr>
        <p:txBody>
          <a:bodyPr anchor="b"/>
          <a:lstStyle>
            <a:lvl1pPr>
              <a:defRPr sz="4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8282" y="7155102"/>
            <a:ext cx="6551712" cy="2338833"/>
          </a:xfrm>
        </p:spPr>
        <p:txBody>
          <a:bodyPr/>
          <a:lstStyle>
            <a:lvl1pPr marL="0" indent="0">
              <a:buNone/>
              <a:defRPr sz="1994">
                <a:solidFill>
                  <a:schemeClr val="tx1">
                    <a:tint val="75000"/>
                  </a:schemeClr>
                </a:solidFill>
              </a:defRPr>
            </a:lvl1pPr>
            <a:lvl2pPr marL="379796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2pPr>
            <a:lvl3pPr marL="759592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3pPr>
            <a:lvl4pPr marL="1139388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4pPr>
            <a:lvl5pPr marL="1519184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5pPr>
            <a:lvl6pPr marL="189898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6pPr>
            <a:lvl7pPr marL="2278776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7pPr>
            <a:lvl8pPr marL="2658572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8pPr>
            <a:lvl9pPr marL="3038368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60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22238" y="2846200"/>
            <a:ext cx="3212555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61395" y="2846200"/>
            <a:ext cx="3212555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375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3557" y="569241"/>
            <a:ext cx="6551712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3557" y="2620980"/>
            <a:ext cx="3213873" cy="1284502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796" indent="0">
              <a:buNone/>
              <a:defRPr sz="1661" b="1"/>
            </a:lvl2pPr>
            <a:lvl3pPr marL="759592" indent="0">
              <a:buNone/>
              <a:defRPr sz="1495" b="1"/>
            </a:lvl3pPr>
            <a:lvl4pPr marL="1139388" indent="0">
              <a:buNone/>
              <a:defRPr sz="1329" b="1"/>
            </a:lvl4pPr>
            <a:lvl5pPr marL="1519184" indent="0">
              <a:buNone/>
              <a:defRPr sz="1329" b="1"/>
            </a:lvl5pPr>
            <a:lvl6pPr marL="1898980" indent="0">
              <a:buNone/>
              <a:defRPr sz="1329" b="1"/>
            </a:lvl6pPr>
            <a:lvl7pPr marL="2278776" indent="0">
              <a:buNone/>
              <a:defRPr sz="1329" b="1"/>
            </a:lvl7pPr>
            <a:lvl8pPr marL="2658572" indent="0">
              <a:buNone/>
              <a:defRPr sz="1329" b="1"/>
            </a:lvl8pPr>
            <a:lvl9pPr marL="3038368" indent="0">
              <a:buNone/>
              <a:defRPr sz="1329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3557" y="3905482"/>
            <a:ext cx="3213873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5570" y="2620980"/>
            <a:ext cx="3229699" cy="1284502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796" indent="0">
              <a:buNone/>
              <a:defRPr sz="1661" b="1"/>
            </a:lvl2pPr>
            <a:lvl3pPr marL="759592" indent="0">
              <a:buNone/>
              <a:defRPr sz="1495" b="1"/>
            </a:lvl3pPr>
            <a:lvl4pPr marL="1139388" indent="0">
              <a:buNone/>
              <a:defRPr sz="1329" b="1"/>
            </a:lvl4pPr>
            <a:lvl5pPr marL="1519184" indent="0">
              <a:buNone/>
              <a:defRPr sz="1329" b="1"/>
            </a:lvl5pPr>
            <a:lvl6pPr marL="1898980" indent="0">
              <a:buNone/>
              <a:defRPr sz="1329" b="1"/>
            </a:lvl6pPr>
            <a:lvl7pPr marL="2278776" indent="0">
              <a:buNone/>
              <a:defRPr sz="1329" b="1"/>
            </a:lvl7pPr>
            <a:lvl8pPr marL="2658572" indent="0">
              <a:buNone/>
              <a:defRPr sz="1329" b="1"/>
            </a:lvl8pPr>
            <a:lvl9pPr marL="3038368" indent="0">
              <a:buNone/>
              <a:defRPr sz="1329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5570" y="3905482"/>
            <a:ext cx="3229699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816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418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9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658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26"/>
            </a:lvl1pPr>
            <a:lvl2pPr>
              <a:defRPr sz="1994"/>
            </a:lvl2pPr>
            <a:lvl3pPr>
              <a:defRPr sz="1661"/>
            </a:lvl3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545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3558" y="712788"/>
            <a:ext cx="2450298" cy="2494756"/>
          </a:xfrm>
        </p:spPr>
        <p:txBody>
          <a:bodyPr anchor="b"/>
          <a:lstStyle>
            <a:lvl1pPr>
              <a:defRPr sz="265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29699" y="1539424"/>
            <a:ext cx="3845570" cy="7598117"/>
          </a:xfrm>
        </p:spPr>
        <p:txBody>
          <a:bodyPr/>
          <a:lstStyle>
            <a:lvl1pPr>
              <a:defRPr sz="2658"/>
            </a:lvl1pPr>
            <a:lvl2pPr>
              <a:defRPr sz="2326"/>
            </a:lvl2pPr>
            <a:lvl3pPr>
              <a:defRPr sz="1994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3558" y="3207544"/>
            <a:ext cx="2450298" cy="5942372"/>
          </a:xfrm>
        </p:spPr>
        <p:txBody>
          <a:bodyPr/>
          <a:lstStyle>
            <a:lvl1pPr marL="0" indent="0">
              <a:buNone/>
              <a:defRPr sz="1329"/>
            </a:lvl1pPr>
            <a:lvl2pPr marL="379796" indent="0">
              <a:buNone/>
              <a:defRPr sz="1163"/>
            </a:lvl2pPr>
            <a:lvl3pPr marL="759592" indent="0">
              <a:buNone/>
              <a:defRPr sz="997"/>
            </a:lvl3pPr>
            <a:lvl4pPr marL="1139388" indent="0">
              <a:buNone/>
              <a:defRPr sz="831"/>
            </a:lvl4pPr>
            <a:lvl5pPr marL="1519184" indent="0">
              <a:buNone/>
              <a:defRPr sz="831"/>
            </a:lvl5pPr>
            <a:lvl6pPr marL="1898980" indent="0">
              <a:buNone/>
              <a:defRPr sz="831"/>
            </a:lvl6pPr>
            <a:lvl7pPr marL="2278776" indent="0">
              <a:buNone/>
              <a:defRPr sz="831"/>
            </a:lvl7pPr>
            <a:lvl8pPr marL="2658572" indent="0">
              <a:buNone/>
              <a:defRPr sz="831"/>
            </a:lvl8pPr>
            <a:lvl9pPr marL="3038368" indent="0">
              <a:buNone/>
              <a:defRPr sz="83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628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3558" y="712788"/>
            <a:ext cx="2450298" cy="2494756"/>
          </a:xfrm>
        </p:spPr>
        <p:txBody>
          <a:bodyPr anchor="b"/>
          <a:lstStyle>
            <a:lvl1pPr>
              <a:defRPr sz="265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29699" y="1539424"/>
            <a:ext cx="3845570" cy="7598117"/>
          </a:xfrm>
        </p:spPr>
        <p:txBody>
          <a:bodyPr/>
          <a:lstStyle>
            <a:lvl1pPr marL="0" indent="0">
              <a:buNone/>
              <a:defRPr sz="2658"/>
            </a:lvl1pPr>
            <a:lvl2pPr marL="379796" indent="0">
              <a:buNone/>
              <a:defRPr sz="2326"/>
            </a:lvl2pPr>
            <a:lvl3pPr marL="759592" indent="0">
              <a:buNone/>
              <a:defRPr sz="1994"/>
            </a:lvl3pPr>
            <a:lvl4pPr marL="1139388" indent="0">
              <a:buNone/>
              <a:defRPr sz="1661"/>
            </a:lvl4pPr>
            <a:lvl5pPr marL="1519184" indent="0">
              <a:buNone/>
              <a:defRPr sz="1661"/>
            </a:lvl5pPr>
            <a:lvl6pPr marL="1898980" indent="0">
              <a:buNone/>
              <a:defRPr sz="1661"/>
            </a:lvl6pPr>
            <a:lvl7pPr marL="2278776" indent="0">
              <a:buNone/>
              <a:defRPr sz="1661"/>
            </a:lvl7pPr>
            <a:lvl8pPr marL="2658572" indent="0">
              <a:buNone/>
              <a:defRPr sz="1661"/>
            </a:lvl8pPr>
            <a:lvl9pPr marL="3038368" indent="0">
              <a:buNone/>
              <a:defRPr sz="1661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3558" y="3207544"/>
            <a:ext cx="2450298" cy="5942372"/>
          </a:xfrm>
        </p:spPr>
        <p:txBody>
          <a:bodyPr/>
          <a:lstStyle>
            <a:lvl1pPr marL="0" indent="0">
              <a:buNone/>
              <a:defRPr sz="1329"/>
            </a:lvl1pPr>
            <a:lvl2pPr marL="379796" indent="0">
              <a:buNone/>
              <a:defRPr sz="1163"/>
            </a:lvl2pPr>
            <a:lvl3pPr marL="759592" indent="0">
              <a:buNone/>
              <a:defRPr sz="997"/>
            </a:lvl3pPr>
            <a:lvl4pPr marL="1139388" indent="0">
              <a:buNone/>
              <a:defRPr sz="831"/>
            </a:lvl4pPr>
            <a:lvl5pPr marL="1519184" indent="0">
              <a:buNone/>
              <a:defRPr sz="831"/>
            </a:lvl5pPr>
            <a:lvl6pPr marL="1898980" indent="0">
              <a:buNone/>
              <a:defRPr sz="831"/>
            </a:lvl6pPr>
            <a:lvl7pPr marL="2278776" indent="0">
              <a:buNone/>
              <a:defRPr sz="831"/>
            </a:lvl7pPr>
            <a:lvl8pPr marL="2658572" indent="0">
              <a:buNone/>
              <a:defRPr sz="831"/>
            </a:lvl8pPr>
            <a:lvl9pPr marL="3038368" indent="0">
              <a:buNone/>
              <a:defRPr sz="83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595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19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36022" y="569240"/>
            <a:ext cx="1637928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22238" y="569240"/>
            <a:ext cx="4787181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45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0046" y="6870481"/>
            <a:ext cx="6456760" cy="2123513"/>
          </a:xfrm>
        </p:spPr>
        <p:txBody>
          <a:bodyPr anchor="t"/>
          <a:lstStyle>
            <a:lvl1pPr algn="l">
              <a:defRPr sz="332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0046" y="4531647"/>
            <a:ext cx="6456760" cy="2338833"/>
          </a:xfrm>
        </p:spPr>
        <p:txBody>
          <a:bodyPr anchor="b"/>
          <a:lstStyle>
            <a:lvl1pPr marL="0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1pPr>
            <a:lvl2pPr marL="379796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2pPr>
            <a:lvl3pPr marL="759592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3pPr>
            <a:lvl4pPr marL="1139388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4pPr>
            <a:lvl5pPr marL="1519184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5pPr>
            <a:lvl6pPr marL="1898980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6pPr>
            <a:lvl7pPr marL="2278776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7pPr>
            <a:lvl8pPr marL="2658572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8pPr>
            <a:lvl9pPr marL="3038368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7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9809" y="2494757"/>
            <a:ext cx="3354983" cy="7056102"/>
          </a:xfrm>
        </p:spPr>
        <p:txBody>
          <a:bodyPr/>
          <a:lstStyle>
            <a:lvl1pPr>
              <a:defRPr sz="2326"/>
            </a:lvl1pPr>
            <a:lvl2pPr>
              <a:defRPr sz="1994"/>
            </a:lvl2pPr>
            <a:lvl3pPr>
              <a:defRPr sz="1661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61396" y="2494757"/>
            <a:ext cx="3354983" cy="7056102"/>
          </a:xfrm>
        </p:spPr>
        <p:txBody>
          <a:bodyPr/>
          <a:lstStyle>
            <a:lvl1pPr>
              <a:defRPr sz="2326"/>
            </a:lvl1pPr>
            <a:lvl2pPr>
              <a:defRPr sz="1994"/>
            </a:lvl2pPr>
            <a:lvl3pPr>
              <a:defRPr sz="1661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16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9810" y="2393284"/>
            <a:ext cx="3356302" cy="997407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796" indent="0">
              <a:buNone/>
              <a:defRPr sz="1661" b="1"/>
            </a:lvl2pPr>
            <a:lvl3pPr marL="759592" indent="0">
              <a:buNone/>
              <a:defRPr sz="1495" b="1"/>
            </a:lvl3pPr>
            <a:lvl4pPr marL="1139388" indent="0">
              <a:buNone/>
              <a:defRPr sz="1329" b="1"/>
            </a:lvl4pPr>
            <a:lvl5pPr marL="1519184" indent="0">
              <a:buNone/>
              <a:defRPr sz="1329" b="1"/>
            </a:lvl5pPr>
            <a:lvl6pPr marL="1898980" indent="0">
              <a:buNone/>
              <a:defRPr sz="1329" b="1"/>
            </a:lvl6pPr>
            <a:lvl7pPr marL="2278776" indent="0">
              <a:buNone/>
              <a:defRPr sz="1329" b="1"/>
            </a:lvl7pPr>
            <a:lvl8pPr marL="2658572" indent="0">
              <a:buNone/>
              <a:defRPr sz="1329" b="1"/>
            </a:lvl8pPr>
            <a:lvl9pPr marL="3038368" indent="0">
              <a:buNone/>
              <a:defRPr sz="132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9810" y="3390691"/>
            <a:ext cx="3356302" cy="6160168"/>
          </a:xfrm>
        </p:spPr>
        <p:txBody>
          <a:bodyPr/>
          <a:lstStyle>
            <a:lvl1pPr>
              <a:defRPr sz="1994"/>
            </a:lvl1pPr>
            <a:lvl2pPr>
              <a:defRPr sz="1661"/>
            </a:lvl2pPr>
            <a:lvl3pPr>
              <a:defRPr sz="1495"/>
            </a:lvl3pPr>
            <a:lvl4pPr>
              <a:defRPr sz="1329"/>
            </a:lvl4pPr>
            <a:lvl5pPr>
              <a:defRPr sz="1329"/>
            </a:lvl5pPr>
            <a:lvl6pPr>
              <a:defRPr sz="1329"/>
            </a:lvl6pPr>
            <a:lvl7pPr>
              <a:defRPr sz="1329"/>
            </a:lvl7pPr>
            <a:lvl8pPr>
              <a:defRPr sz="1329"/>
            </a:lvl8pPr>
            <a:lvl9pPr>
              <a:defRPr sz="132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58758" y="2393284"/>
            <a:ext cx="3357621" cy="997407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796" indent="0">
              <a:buNone/>
              <a:defRPr sz="1661" b="1"/>
            </a:lvl2pPr>
            <a:lvl3pPr marL="759592" indent="0">
              <a:buNone/>
              <a:defRPr sz="1495" b="1"/>
            </a:lvl3pPr>
            <a:lvl4pPr marL="1139388" indent="0">
              <a:buNone/>
              <a:defRPr sz="1329" b="1"/>
            </a:lvl4pPr>
            <a:lvl5pPr marL="1519184" indent="0">
              <a:buNone/>
              <a:defRPr sz="1329" b="1"/>
            </a:lvl5pPr>
            <a:lvl6pPr marL="1898980" indent="0">
              <a:buNone/>
              <a:defRPr sz="1329" b="1"/>
            </a:lvl6pPr>
            <a:lvl7pPr marL="2278776" indent="0">
              <a:buNone/>
              <a:defRPr sz="1329" b="1"/>
            </a:lvl7pPr>
            <a:lvl8pPr marL="2658572" indent="0">
              <a:buNone/>
              <a:defRPr sz="1329" b="1"/>
            </a:lvl8pPr>
            <a:lvl9pPr marL="3038368" indent="0">
              <a:buNone/>
              <a:defRPr sz="132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58758" y="3390691"/>
            <a:ext cx="3357621" cy="6160168"/>
          </a:xfrm>
        </p:spPr>
        <p:txBody>
          <a:bodyPr/>
          <a:lstStyle>
            <a:lvl1pPr>
              <a:defRPr sz="1994"/>
            </a:lvl1pPr>
            <a:lvl2pPr>
              <a:defRPr sz="1661"/>
            </a:lvl2pPr>
            <a:lvl3pPr>
              <a:defRPr sz="1495"/>
            </a:lvl3pPr>
            <a:lvl4pPr>
              <a:defRPr sz="1329"/>
            </a:lvl4pPr>
            <a:lvl5pPr>
              <a:defRPr sz="1329"/>
            </a:lvl5pPr>
            <a:lvl6pPr>
              <a:defRPr sz="1329"/>
            </a:lvl6pPr>
            <a:lvl7pPr>
              <a:defRPr sz="1329"/>
            </a:lvl7pPr>
            <a:lvl8pPr>
              <a:defRPr sz="1329"/>
            </a:lvl8pPr>
            <a:lvl9pPr>
              <a:defRPr sz="132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61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40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9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810" y="425693"/>
            <a:ext cx="2499094" cy="1811668"/>
          </a:xfrm>
        </p:spPr>
        <p:txBody>
          <a:bodyPr anchor="b"/>
          <a:lstStyle>
            <a:lvl1pPr algn="l">
              <a:defRPr sz="1661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69899" y="425693"/>
            <a:ext cx="4246480" cy="9125166"/>
          </a:xfrm>
        </p:spPr>
        <p:txBody>
          <a:bodyPr/>
          <a:lstStyle>
            <a:lvl1pPr>
              <a:defRPr sz="2658"/>
            </a:lvl1pPr>
            <a:lvl2pPr>
              <a:defRPr sz="2326"/>
            </a:lvl2pPr>
            <a:lvl3pPr>
              <a:defRPr sz="1994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9810" y="2237362"/>
            <a:ext cx="2499094" cy="7313498"/>
          </a:xfrm>
        </p:spPr>
        <p:txBody>
          <a:bodyPr/>
          <a:lstStyle>
            <a:lvl1pPr marL="0" indent="0">
              <a:buNone/>
              <a:defRPr sz="1163"/>
            </a:lvl1pPr>
            <a:lvl2pPr marL="379796" indent="0">
              <a:buNone/>
              <a:defRPr sz="997"/>
            </a:lvl2pPr>
            <a:lvl3pPr marL="759592" indent="0">
              <a:buNone/>
              <a:defRPr sz="831"/>
            </a:lvl3pPr>
            <a:lvl4pPr marL="1139388" indent="0">
              <a:buNone/>
              <a:defRPr sz="748"/>
            </a:lvl4pPr>
            <a:lvl5pPr marL="1519184" indent="0">
              <a:buNone/>
              <a:defRPr sz="748"/>
            </a:lvl5pPr>
            <a:lvl6pPr marL="1898980" indent="0">
              <a:buNone/>
              <a:defRPr sz="748"/>
            </a:lvl6pPr>
            <a:lvl7pPr marL="2278776" indent="0">
              <a:buNone/>
              <a:defRPr sz="748"/>
            </a:lvl7pPr>
            <a:lvl8pPr marL="2658572" indent="0">
              <a:buNone/>
              <a:defRPr sz="748"/>
            </a:lvl8pPr>
            <a:lvl9pPr marL="3038368" indent="0">
              <a:buNone/>
              <a:defRPr sz="74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7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8906" y="7484269"/>
            <a:ext cx="4557713" cy="883560"/>
          </a:xfrm>
        </p:spPr>
        <p:txBody>
          <a:bodyPr anchor="b"/>
          <a:lstStyle>
            <a:lvl1pPr algn="l">
              <a:defRPr sz="1661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8906" y="955333"/>
            <a:ext cx="4557713" cy="6415088"/>
          </a:xfrm>
        </p:spPr>
        <p:txBody>
          <a:bodyPr rtlCol="0">
            <a:normAutofit/>
          </a:bodyPr>
          <a:lstStyle>
            <a:lvl1pPr marL="0" indent="0">
              <a:buNone/>
              <a:defRPr sz="2658"/>
            </a:lvl1pPr>
            <a:lvl2pPr marL="379796" indent="0">
              <a:buNone/>
              <a:defRPr sz="2326"/>
            </a:lvl2pPr>
            <a:lvl3pPr marL="759592" indent="0">
              <a:buNone/>
              <a:defRPr sz="1994"/>
            </a:lvl3pPr>
            <a:lvl4pPr marL="1139388" indent="0">
              <a:buNone/>
              <a:defRPr sz="1661"/>
            </a:lvl4pPr>
            <a:lvl5pPr marL="1519184" indent="0">
              <a:buNone/>
              <a:defRPr sz="1661"/>
            </a:lvl5pPr>
            <a:lvl6pPr marL="1898980" indent="0">
              <a:buNone/>
              <a:defRPr sz="1661"/>
            </a:lvl6pPr>
            <a:lvl7pPr marL="2278776" indent="0">
              <a:buNone/>
              <a:defRPr sz="1661"/>
            </a:lvl7pPr>
            <a:lvl8pPr marL="2658572" indent="0">
              <a:buNone/>
              <a:defRPr sz="1661"/>
            </a:lvl8pPr>
            <a:lvl9pPr marL="3038368" indent="0">
              <a:buNone/>
              <a:defRPr sz="1661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8906" y="8367830"/>
            <a:ext cx="4557713" cy="1254802"/>
          </a:xfrm>
        </p:spPr>
        <p:txBody>
          <a:bodyPr/>
          <a:lstStyle>
            <a:lvl1pPr marL="0" indent="0">
              <a:buNone/>
              <a:defRPr sz="1163"/>
            </a:lvl1pPr>
            <a:lvl2pPr marL="379796" indent="0">
              <a:buNone/>
              <a:defRPr sz="997"/>
            </a:lvl2pPr>
            <a:lvl3pPr marL="759592" indent="0">
              <a:buNone/>
              <a:defRPr sz="831"/>
            </a:lvl3pPr>
            <a:lvl4pPr marL="1139388" indent="0">
              <a:buNone/>
              <a:defRPr sz="748"/>
            </a:lvl4pPr>
            <a:lvl5pPr marL="1519184" indent="0">
              <a:buNone/>
              <a:defRPr sz="748"/>
            </a:lvl5pPr>
            <a:lvl6pPr marL="1898980" indent="0">
              <a:buNone/>
              <a:defRPr sz="748"/>
            </a:lvl6pPr>
            <a:lvl7pPr marL="2278776" indent="0">
              <a:buNone/>
              <a:defRPr sz="748"/>
            </a:lvl7pPr>
            <a:lvl8pPr marL="2658572" indent="0">
              <a:buNone/>
              <a:defRPr sz="748"/>
            </a:lvl8pPr>
            <a:lvl9pPr marL="3038368" indent="0">
              <a:buNone/>
              <a:defRPr sz="74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356455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20.xml" />
  <Relationship Id="rId3" Type="http://schemas.openxmlformats.org/officeDocument/2006/relationships/slideLayout" Target="../slideLayouts/slideLayout15.xml" />
  <Relationship Id="rId7" Type="http://schemas.openxmlformats.org/officeDocument/2006/relationships/slideLayout" Target="../slideLayouts/slideLayout19.xml" />
  <Relationship Id="rId12" Type="http://schemas.openxmlformats.org/officeDocument/2006/relationships/theme" Target="../theme/theme2.xml" />
  <Relationship Id="rId2" Type="http://schemas.openxmlformats.org/officeDocument/2006/relationships/slideLayout" Target="../slideLayouts/slideLayout14.xml" />
  <Relationship Id="rId1" Type="http://schemas.openxmlformats.org/officeDocument/2006/relationships/slideLayout" Target="../slideLayouts/slideLayout13.xml" />
  <Relationship Id="rId6" Type="http://schemas.openxmlformats.org/officeDocument/2006/relationships/slideLayout" Target="../slideLayouts/slideLayout18.xml" />
  <Relationship Id="rId11" Type="http://schemas.openxmlformats.org/officeDocument/2006/relationships/slideLayout" Target="../slideLayouts/slideLayout23.xml" />
  <Relationship Id="rId5" Type="http://schemas.openxmlformats.org/officeDocument/2006/relationships/slideLayout" Target="../slideLayouts/slideLayout17.xml" />
  <Relationship Id="rId10" Type="http://schemas.openxmlformats.org/officeDocument/2006/relationships/slideLayout" Target="../slideLayouts/slideLayout22.xml" />
  <Relationship Id="rId4" Type="http://schemas.openxmlformats.org/officeDocument/2006/relationships/slideLayout" Target="../slideLayouts/slideLayout16.xml" />
  <Relationship Id="rId9" Type="http://schemas.openxmlformats.org/officeDocument/2006/relationships/slideLayout" Target="../slideLayouts/slideLayout21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9810" y="428168"/>
            <a:ext cx="6836569" cy="17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9810" y="2494757"/>
            <a:ext cx="6836569" cy="705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9809" y="9909727"/>
            <a:ext cx="17724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9C104-49D9-419B-A6B9-A9852579F711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95364" y="9909727"/>
            <a:ext cx="240546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43935" y="9909727"/>
            <a:ext cx="1772444" cy="5692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97" smtClean="0">
                <a:solidFill>
                  <a:srgbClr val="898989"/>
                </a:solidFill>
              </a:defRPr>
            </a:lvl1pPr>
          </a:lstStyle>
          <a:p>
            <a:fld id="{769B238E-964D-4484-9666-29BAFE176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73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5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5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5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5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379796" algn="ctr" rtl="0" eaLnBrk="1" fontAlgn="base" hangingPunct="1">
        <a:spcBef>
          <a:spcPct val="0"/>
        </a:spcBef>
        <a:spcAft>
          <a:spcPct val="0"/>
        </a:spcAft>
        <a:defRPr kumimoji="1" sz="365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759592" algn="ctr" rtl="0" eaLnBrk="1" fontAlgn="base" hangingPunct="1">
        <a:spcBef>
          <a:spcPct val="0"/>
        </a:spcBef>
        <a:spcAft>
          <a:spcPct val="0"/>
        </a:spcAft>
        <a:defRPr kumimoji="1" sz="365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139388" algn="ctr" rtl="0" eaLnBrk="1" fontAlgn="base" hangingPunct="1">
        <a:spcBef>
          <a:spcPct val="0"/>
        </a:spcBef>
        <a:spcAft>
          <a:spcPct val="0"/>
        </a:spcAft>
        <a:defRPr kumimoji="1" sz="365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519184" algn="ctr" rtl="0" eaLnBrk="1" fontAlgn="base" hangingPunct="1">
        <a:spcBef>
          <a:spcPct val="0"/>
        </a:spcBef>
        <a:spcAft>
          <a:spcPct val="0"/>
        </a:spcAft>
        <a:defRPr kumimoji="1" sz="365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284847" indent="-28484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17169" indent="-23737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949490" indent="-1898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994" kern="1200">
          <a:solidFill>
            <a:schemeClr val="tx1"/>
          </a:solidFill>
          <a:latin typeface="+mn-lt"/>
          <a:ea typeface="+mn-ea"/>
          <a:cs typeface="+mn-cs"/>
        </a:defRPr>
      </a:lvl3pPr>
      <a:lvl4pPr marL="1329286" indent="-1898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709082" indent="-1898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088878" indent="-189898" algn="l" defTabSz="759592" rtl="0" eaLnBrk="1" latinLnBrk="0" hangingPunct="1">
        <a:spcBef>
          <a:spcPct val="20000"/>
        </a:spcBef>
        <a:buFont typeface="Arial" pitchFamily="34" charset="0"/>
        <a:buChar char="•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468674" indent="-189898" algn="l" defTabSz="759592" rtl="0" eaLnBrk="1" latinLnBrk="0" hangingPunct="1">
        <a:spcBef>
          <a:spcPct val="20000"/>
        </a:spcBef>
        <a:buFont typeface="Arial" pitchFamily="34" charset="0"/>
        <a:buChar char="•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848470" indent="-189898" algn="l" defTabSz="759592" rtl="0" eaLnBrk="1" latinLnBrk="0" hangingPunct="1">
        <a:spcBef>
          <a:spcPct val="20000"/>
        </a:spcBef>
        <a:buFont typeface="Arial" pitchFamily="34" charset="0"/>
        <a:buChar char="•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228266" indent="-189898" algn="l" defTabSz="759592" rtl="0" eaLnBrk="1" latinLnBrk="0" hangingPunct="1">
        <a:spcBef>
          <a:spcPct val="20000"/>
        </a:spcBef>
        <a:buFont typeface="Arial" pitchFamily="34" charset="0"/>
        <a:buChar char="•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1pPr>
      <a:lvl2pPr marL="379796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2pPr>
      <a:lvl3pPr marL="759592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39388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519184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1898980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278776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658572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038368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22238" y="569241"/>
            <a:ext cx="6551712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2238" y="2846200"/>
            <a:ext cx="655171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22238" y="9909727"/>
            <a:ext cx="1709142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29FD-329D-4B62-9F23-24F46CBD1FF9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16238" y="9909727"/>
            <a:ext cx="256371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64808" y="9909727"/>
            <a:ext cx="1709142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F87A-BA35-4D53-83A3-2170505E2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41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759592" rtl="0" eaLnBrk="1" latinLnBrk="0" hangingPunct="1">
        <a:lnSpc>
          <a:spcPct val="90000"/>
        </a:lnSpc>
        <a:spcBef>
          <a:spcPct val="0"/>
        </a:spcBef>
        <a:buNone/>
        <a:defRPr kumimoji="1" sz="36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898" indent="-189898" algn="l" defTabSz="759592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1pPr>
      <a:lvl2pPr marL="569694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994" kern="1200">
          <a:solidFill>
            <a:schemeClr val="tx1"/>
          </a:solidFill>
          <a:latin typeface="+mn-lt"/>
          <a:ea typeface="+mn-ea"/>
          <a:cs typeface="+mn-cs"/>
        </a:defRPr>
      </a:lvl2pPr>
      <a:lvl3pPr marL="949490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329286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709082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2088878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468674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848470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228266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1pPr>
      <a:lvl2pPr marL="379796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2pPr>
      <a:lvl3pPr marL="759592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39388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519184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1898980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278776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658572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038368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  <Relationship Id="rId5" Type="http://schemas.openxmlformats.org/officeDocument/2006/relationships/image" Target="../media/image3.jpeg" />
  <Relationship Id="rId4" Type="http://schemas.openxmlformats.org/officeDocument/2006/relationships/image" Target="../media/image2.jpeg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99"/>
            </a:gs>
            <a:gs pos="53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1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4655265" y="7870737"/>
            <a:ext cx="2155910" cy="677993"/>
          </a:xfrm>
          <a:prstGeom prst="ellipse">
            <a:avLst/>
          </a:prstGeom>
          <a:solidFill>
            <a:srgbClr val="CF4507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60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参加無料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422719" y="1749587"/>
            <a:ext cx="982198" cy="71599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260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講座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370981" y="6516036"/>
            <a:ext cx="982198" cy="67507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260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場所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3988" y="6519120"/>
            <a:ext cx="311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とやま農業未来カレッジ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環境制御型ハウス</a:t>
            </a:r>
            <a:endParaRPr lang="zh-TW" altLang="en-US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345313" y="7186494"/>
            <a:ext cx="5538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+mj-ea"/>
                <a:ea typeface="+mj-ea"/>
              </a:rPr>
              <a:t>（</a:t>
            </a:r>
            <a:r>
              <a:rPr lang="zh-TW" altLang="en-US" sz="1400" dirty="0">
                <a:latin typeface="+mj-ea"/>
                <a:ea typeface="+mj-ea"/>
              </a:rPr>
              <a:t>富山市東福沢</a:t>
            </a:r>
            <a:r>
              <a:rPr lang="en-US" altLang="zh-TW" sz="1400" dirty="0">
                <a:latin typeface="+mj-ea"/>
                <a:ea typeface="+mj-ea"/>
              </a:rPr>
              <a:t>2</a:t>
            </a:r>
            <a:r>
              <a:rPr lang="zh-TW" altLang="en-US" sz="1400" dirty="0">
                <a:latin typeface="+mj-ea"/>
                <a:ea typeface="+mj-ea"/>
              </a:rPr>
              <a:t>番地　富山県立中央農業高等学校敷地内</a:t>
            </a:r>
            <a:r>
              <a:rPr lang="ja-JP" altLang="en-US" sz="1400" dirty="0">
                <a:latin typeface="+mj-ea"/>
                <a:ea typeface="+mj-ea"/>
              </a:rPr>
              <a:t>　駐車場有）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28164" y="9560518"/>
            <a:ext cx="2810091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17" dirty="0"/>
              <a:t>◆</a:t>
            </a:r>
            <a:r>
              <a:rPr lang="ja-JP" altLang="en-US" sz="1517"/>
              <a:t>主催：とやま農業未来カレッジ</a:t>
            </a:r>
            <a:endParaRPr lang="ja-JP" altLang="en-US" sz="1517" dirty="0"/>
          </a:p>
        </p:txBody>
      </p:sp>
      <p:sp>
        <p:nvSpPr>
          <p:cNvPr id="3" name="正方形/長方形 2"/>
          <p:cNvSpPr/>
          <p:nvPr/>
        </p:nvSpPr>
        <p:spPr>
          <a:xfrm>
            <a:off x="4634581" y="8694132"/>
            <a:ext cx="2385812" cy="720984"/>
          </a:xfrm>
          <a:prstGeom prst="rect">
            <a:avLst/>
          </a:prstGeom>
          <a:solidFill>
            <a:srgbClr val="CF4507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spc="-109" dirty="0"/>
              <a:t>参加のお申し込みは、</a:t>
            </a:r>
            <a:endParaRPr lang="en-US" altLang="ja-JP" sz="1800" spc="-109" dirty="0"/>
          </a:p>
          <a:p>
            <a:r>
              <a:rPr lang="ja-JP" altLang="en-US" sz="1800" spc="-109" dirty="0"/>
              <a:t>裏面をご覧下さい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67824" y="5165886"/>
            <a:ext cx="3962462" cy="4413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443" tIns="54223" rIns="108443" bIns="54223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イノチオアグリ株式会社　　　　　　　　　　　　　　　　　　　　　　　　　　　　　　　　　　　　　　　　　　　　　　　　　　　　　　　　　　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9192" y="261450"/>
            <a:ext cx="672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spc="-20" dirty="0">
                <a:solidFill>
                  <a:srgbClr val="CF4507"/>
                </a:solidFill>
                <a:latin typeface="+mj-ea"/>
                <a:ea typeface="+mj-ea"/>
              </a:rPr>
              <a:t>とやま農業未来カレッジ</a:t>
            </a:r>
            <a:r>
              <a:rPr lang="ja-JP" altLang="en-US" sz="3600" spc="-20" dirty="0">
                <a:solidFill>
                  <a:srgbClr val="CF4507"/>
                </a:solidFill>
                <a:latin typeface="+mj-ea"/>
                <a:ea typeface="+mj-ea"/>
              </a:rPr>
              <a:t>「ＩＣＴ園芸講座」</a:t>
            </a:r>
            <a:endParaRPr kumimoji="1" lang="ja-JP" altLang="en-US" sz="3600" spc="-20" dirty="0">
              <a:solidFill>
                <a:srgbClr val="CF4507"/>
              </a:solidFill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8657" y="1043787"/>
            <a:ext cx="6866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50" spc="-13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生産性</a:t>
            </a:r>
            <a:r>
              <a:rPr lang="ja-JP" altLang="en-US" sz="1650" spc="-130">
                <a:latin typeface="メイリオ" panose="020B0604030504040204" pitchFamily="50" charset="-128"/>
                <a:ea typeface="メイリオ" panose="020B0604030504040204" pitchFamily="50" charset="-128"/>
              </a:rPr>
              <a:t>の高い高収益</a:t>
            </a:r>
            <a:r>
              <a:rPr lang="ja-JP" altLang="en-US" sz="1650" spc="-13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な農業を目指す農業者を対象に、ＩＣＴを活用した「環境制御型ハウス」の施設の操作や栽培技術の研修を行います。</a:t>
            </a:r>
            <a:endParaRPr lang="zh-TW" altLang="en-US" sz="1650" spc="-13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13279" y="5930971"/>
            <a:ext cx="247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各回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名程度</a:t>
            </a:r>
            <a:endParaRPr lang="zh-TW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09830" y="1880521"/>
            <a:ext cx="5514507" cy="4942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443" tIns="54223" rIns="108443" bIns="54223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トマト及びイチゴの環境制御栽培技術　　　　　　　　　　　　　　　　　　　　　　　　　　　　　　　　　　　　　　　　　　　　　　　　　　　　　　　　　　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88962"/>
              </p:ext>
            </p:extLst>
          </p:nvPr>
        </p:nvGraphicFramePr>
        <p:xfrm>
          <a:off x="862080" y="2509125"/>
          <a:ext cx="6300699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0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講座名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日時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トマト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050" dirty="0"/>
                        <a:t>（</a:t>
                      </a:r>
                      <a:r>
                        <a:rPr kumimoji="1" lang="ja-JP" altLang="en-US" sz="1050"/>
                        <a:t>ミニトマト含む）</a:t>
                      </a:r>
                      <a:endParaRPr kumimoji="1" lang="ja-JP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令和８年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/>
                        <a:t>６月１９日（金）</a:t>
                      </a:r>
                      <a:endParaRPr kumimoji="1" lang="en-US" altLang="ja-JP" sz="1200" dirty="0"/>
                    </a:p>
                    <a:p>
                      <a:r>
                        <a:rPr kumimoji="1" lang="en-US" altLang="ja-JP" sz="1200" dirty="0"/>
                        <a:t>13:30</a:t>
                      </a:r>
                      <a:r>
                        <a:rPr kumimoji="1" lang="ja-JP" altLang="en-US" sz="1200" dirty="0"/>
                        <a:t>～</a:t>
                      </a:r>
                      <a:r>
                        <a:rPr kumimoji="1" lang="en-US" altLang="ja-JP" sz="1200" dirty="0"/>
                        <a:t>15:30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dirty="0"/>
                        <a:t>講義</a:t>
                      </a:r>
                      <a:r>
                        <a:rPr kumimoji="1" lang="en-US" altLang="ja-JP" sz="1200" dirty="0"/>
                        <a:t>】</a:t>
                      </a:r>
                      <a:r>
                        <a:rPr kumimoji="1" lang="ja-JP" altLang="en-US" sz="1200" dirty="0"/>
                        <a:t>・施設、設備の概要と環境制御システムの説明</a:t>
                      </a:r>
                    </a:p>
                    <a:p>
                      <a:r>
                        <a:rPr kumimoji="1" lang="ja-JP" altLang="en-US" sz="1200" dirty="0"/>
                        <a:t>　　　    ・「ココフィールド」によるトマト栽培のポイント</a:t>
                      </a:r>
                    </a:p>
                    <a:p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dirty="0"/>
                        <a:t>実習</a:t>
                      </a:r>
                      <a:r>
                        <a:rPr kumimoji="1" lang="en-US" altLang="ja-JP" sz="1200" dirty="0"/>
                        <a:t>】</a:t>
                      </a:r>
                      <a:r>
                        <a:rPr kumimoji="1" lang="ja-JP" altLang="en-US" sz="1200" dirty="0"/>
                        <a:t>・ミニトマト施設の環境制御設定方法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69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７月２４日（金）</a:t>
                      </a:r>
                      <a:endParaRPr kumimoji="1" lang="en-US" altLang="ja-JP" sz="1200" dirty="0"/>
                    </a:p>
                    <a:p>
                      <a:pPr marL="0" marR="0" lvl="0" indent="0" algn="l" defTabSz="759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13:30</a:t>
                      </a:r>
                      <a:r>
                        <a:rPr kumimoji="1" lang="ja-JP" altLang="en-US" sz="1200"/>
                        <a:t>～</a:t>
                      </a:r>
                      <a:r>
                        <a:rPr kumimoji="1" lang="en-US" altLang="ja-JP" sz="1200" dirty="0"/>
                        <a:t>15:30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dirty="0"/>
                        <a:t>講義</a:t>
                      </a:r>
                      <a:r>
                        <a:rPr kumimoji="1" lang="en-US" altLang="ja-JP" sz="1200" dirty="0"/>
                        <a:t>】</a:t>
                      </a:r>
                      <a:r>
                        <a:rPr kumimoji="1" lang="ja-JP" altLang="en-US" sz="1200" dirty="0"/>
                        <a:t>・高温期の環境制御と栽培管理のポイント</a:t>
                      </a:r>
                    </a:p>
                    <a:p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dirty="0"/>
                        <a:t>実習</a:t>
                      </a:r>
                      <a:r>
                        <a:rPr kumimoji="1" lang="en-US" altLang="ja-JP" sz="1200" dirty="0"/>
                        <a:t>】</a:t>
                      </a:r>
                      <a:r>
                        <a:rPr kumimoji="1" lang="ja-JP" altLang="en-US" sz="1200" dirty="0"/>
                        <a:t>・ミニトマト施設の環境制御設定方法及び収穫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イチゴ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59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９月４日（金）</a:t>
                      </a:r>
                      <a:endParaRPr kumimoji="1" lang="en-US" altLang="ja-JP" sz="1200" dirty="0"/>
                    </a:p>
                    <a:p>
                      <a:pPr marL="0" marR="0" lvl="0" indent="0" algn="l" defTabSz="759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13:30</a:t>
                      </a:r>
                      <a:r>
                        <a:rPr kumimoji="1" lang="ja-JP" altLang="en-US" sz="1200" dirty="0"/>
                        <a:t>～</a:t>
                      </a:r>
                      <a:r>
                        <a:rPr kumimoji="1" lang="en-US" altLang="ja-JP" sz="1200" dirty="0"/>
                        <a:t>15:30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dirty="0"/>
                        <a:t>講義</a:t>
                      </a:r>
                      <a:r>
                        <a:rPr kumimoji="1" lang="en-US" altLang="ja-JP" sz="1200" dirty="0"/>
                        <a:t>】</a:t>
                      </a:r>
                      <a:r>
                        <a:rPr kumimoji="1" lang="ja-JP" altLang="en-US" sz="1200" dirty="0"/>
                        <a:t>・イチゴ栽培における環境制御技術の基本</a:t>
                      </a:r>
                    </a:p>
                    <a:p>
                      <a:r>
                        <a:rPr kumimoji="1" lang="ja-JP" altLang="en-US" sz="1200" dirty="0"/>
                        <a:t>　　  　  ・高設培地栽培によるイチゴ栽培のポイント</a:t>
                      </a:r>
                    </a:p>
                    <a:p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dirty="0"/>
                        <a:t>実習</a:t>
                      </a:r>
                      <a:r>
                        <a:rPr kumimoji="1" lang="en-US" altLang="ja-JP" sz="1200" dirty="0"/>
                        <a:t>】</a:t>
                      </a:r>
                      <a:r>
                        <a:rPr kumimoji="1" lang="ja-JP" altLang="en-US" sz="1200" dirty="0"/>
                        <a:t>・イチゴ施設の環境制御</a:t>
                      </a:r>
                      <a:r>
                        <a:rPr kumimoji="1" lang="ja-JP" altLang="en-US" sz="1200"/>
                        <a:t>設定方法及び定植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9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１２月２日（水）</a:t>
                      </a:r>
                      <a:endParaRPr kumimoji="1" lang="en-US" altLang="ja-JP" sz="1200" dirty="0"/>
                    </a:p>
                    <a:p>
                      <a:pPr marL="0" marR="0" lvl="0" indent="0" algn="l" defTabSz="759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13:30</a:t>
                      </a:r>
                      <a:r>
                        <a:rPr kumimoji="1" lang="ja-JP" altLang="en-US" sz="1200" dirty="0"/>
                        <a:t>～</a:t>
                      </a:r>
                      <a:r>
                        <a:rPr kumimoji="1" lang="en-US" altLang="ja-JP" sz="1200" dirty="0"/>
                        <a:t>15:30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dirty="0"/>
                        <a:t>講義</a:t>
                      </a:r>
                      <a:r>
                        <a:rPr kumimoji="1" lang="en-US" altLang="ja-JP" sz="1200" dirty="0"/>
                        <a:t>】</a:t>
                      </a:r>
                      <a:r>
                        <a:rPr kumimoji="1" lang="ja-JP" altLang="en-US" sz="1200" dirty="0"/>
                        <a:t>・低温期の環境制御と栽培管理のポイント</a:t>
                      </a:r>
                    </a:p>
                    <a:p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dirty="0"/>
                        <a:t>実習</a:t>
                      </a:r>
                      <a:r>
                        <a:rPr kumimoji="1" lang="en-US" altLang="ja-JP" sz="1200" dirty="0"/>
                        <a:t>】</a:t>
                      </a:r>
                      <a:r>
                        <a:rPr kumimoji="1" lang="ja-JP" altLang="en-US" sz="1200" dirty="0"/>
                        <a:t>・イチゴ施設の環境制御設定方法及び収穫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円/楕円 22"/>
          <p:cNvSpPr/>
          <p:nvPr/>
        </p:nvSpPr>
        <p:spPr>
          <a:xfrm>
            <a:off x="377714" y="5075876"/>
            <a:ext cx="982198" cy="67424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260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講師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371563" y="5799308"/>
            <a:ext cx="982198" cy="67172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260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定員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20882" t="20509" r="23787" b="14488"/>
          <a:stretch/>
        </p:blipFill>
        <p:spPr>
          <a:xfrm>
            <a:off x="647744" y="7487724"/>
            <a:ext cx="3624797" cy="23953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0D75ABF-8B2E-8E6C-ABD3-C33095B808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2" b="8174"/>
          <a:stretch/>
        </p:blipFill>
        <p:spPr>
          <a:xfrm>
            <a:off x="4457628" y="5062050"/>
            <a:ext cx="2667421" cy="10283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80A6FE9-E066-306A-1EA2-56E01A0422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23957" r="18" b="17059"/>
          <a:stretch/>
        </p:blipFill>
        <p:spPr>
          <a:xfrm>
            <a:off x="4463591" y="6127996"/>
            <a:ext cx="2661458" cy="10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3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679832"/>
              </p:ext>
            </p:extLst>
          </p:nvPr>
        </p:nvGraphicFramePr>
        <p:xfrm>
          <a:off x="441795" y="3489260"/>
          <a:ext cx="6866688" cy="3056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9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>
                          <a:latin typeface="+mj-ea"/>
                          <a:ea typeface="+mj-ea"/>
                        </a:rPr>
                        <a:t>講座名</a:t>
                      </a:r>
                      <a:endParaRPr kumimoji="1" lang="en-US" altLang="ja-JP" sz="1400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400" b="1">
                          <a:latin typeface="+mj-ea"/>
                          <a:ea typeface="+mj-ea"/>
                        </a:rPr>
                        <a:t>（１回のみ受講可）</a:t>
                      </a:r>
                      <a:endParaRPr kumimoji="1" lang="ja-JP" altLang="en-US" sz="1400" b="1" dirty="0">
                        <a:latin typeface="+mj-ea"/>
                        <a:ea typeface="+mj-ea"/>
                      </a:endParaRPr>
                    </a:p>
                  </a:txBody>
                  <a:tcPr marL="99170" marR="99170" marT="49585" marB="495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9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>
                          <a:latin typeface="+mj-ea"/>
                          <a:ea typeface="+mj-ea"/>
                        </a:rPr>
                        <a:t>参加者ご氏名（ふりがな）</a:t>
                      </a:r>
                      <a:endParaRPr kumimoji="1" lang="ja-JP" altLang="en-US" sz="1400" b="1" dirty="0">
                        <a:latin typeface="+mj-ea"/>
                        <a:ea typeface="+mj-ea"/>
                      </a:endParaRPr>
                    </a:p>
                  </a:txBody>
                  <a:tcPr marL="99170" marR="99170" marT="49585" marB="495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+mj-ea"/>
                          <a:ea typeface="+mj-ea"/>
                        </a:rPr>
                        <a:t>お住まいの市町村名</a:t>
                      </a:r>
                      <a:endParaRPr kumimoji="1" lang="en-US" altLang="ja-JP" sz="1400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400" b="1" dirty="0">
                          <a:latin typeface="+mj-ea"/>
                          <a:ea typeface="+mj-ea"/>
                        </a:rPr>
                        <a:t>又は所属団体名等</a:t>
                      </a:r>
                    </a:p>
                  </a:txBody>
                  <a:tcPr marL="99170" marR="99170" marT="49585" marB="495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+mj-ea"/>
                          <a:ea typeface="+mj-ea"/>
                        </a:rPr>
                        <a:t>ご連絡先</a:t>
                      </a:r>
                    </a:p>
                  </a:txBody>
                  <a:tcPr marL="99170" marR="99170" marT="49585" marB="495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79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（記入例）</a:t>
                      </a:r>
                    </a:p>
                    <a:p>
                      <a:pPr algn="ctr"/>
                      <a:r>
                        <a:rPr kumimoji="1" lang="ja-JP" altLang="en-US" sz="1900"/>
                        <a:t>トマト②</a:t>
                      </a:r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/>
                        <a:t>富山</a:t>
                      </a:r>
                      <a:r>
                        <a:rPr kumimoji="1" lang="en-US" altLang="ja-JP" sz="1600" dirty="0"/>
                        <a:t> </a:t>
                      </a:r>
                      <a:r>
                        <a:rPr kumimoji="1" lang="ja-JP" altLang="en-US" sz="1600"/>
                        <a:t>太郎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/>
                        <a:t>（</a:t>
                      </a:r>
                      <a:r>
                        <a:rPr kumimoji="1" lang="ja-JP" altLang="en-US" sz="1200"/>
                        <a:t>とやま</a:t>
                      </a:r>
                      <a:r>
                        <a:rPr kumimoji="1" lang="en-US" altLang="ja-JP" sz="1200" dirty="0"/>
                        <a:t> </a:t>
                      </a:r>
                      <a:r>
                        <a:rPr kumimoji="1" lang="ja-JP" altLang="en-US" sz="1200"/>
                        <a:t>たろう</a:t>
                      </a:r>
                      <a:r>
                        <a:rPr kumimoji="1" lang="ja-JP" altLang="en-US" sz="1600"/>
                        <a:t>）</a:t>
                      </a:r>
                      <a:endParaRPr kumimoji="1" lang="ja-JP" altLang="en-US" sz="1600" dirty="0"/>
                    </a:p>
                  </a:txBody>
                  <a:tcPr marL="99170" marR="99170" marT="49585" marB="495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富山市〇〇〇</a:t>
                      </a:r>
                    </a:p>
                  </a:txBody>
                  <a:tcPr marL="99170" marR="99170" marT="49585" marB="495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〇〇〇</a:t>
                      </a:r>
                      <a:r>
                        <a:rPr kumimoji="1" lang="en-US" altLang="ja-JP" sz="1100" dirty="0"/>
                        <a:t>-</a:t>
                      </a:r>
                      <a:r>
                        <a:rPr kumimoji="1" lang="ja-JP" altLang="en-US" sz="1100" dirty="0"/>
                        <a:t>△△△</a:t>
                      </a:r>
                      <a:r>
                        <a:rPr kumimoji="1" lang="en-US" altLang="ja-JP" sz="1100" dirty="0"/>
                        <a:t>-</a:t>
                      </a:r>
                      <a:r>
                        <a:rPr kumimoji="1" lang="ja-JP" altLang="en-US" sz="1100" dirty="0"/>
                        <a:t>□□□□</a:t>
                      </a:r>
                    </a:p>
                  </a:txBody>
                  <a:tcPr marL="99170" marR="99170" marT="49585" marB="495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17"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17"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17"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517"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517"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170" marR="99170" marT="49585" marB="495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タイトル 2"/>
          <p:cNvSpPr txBox="1">
            <a:spLocks/>
          </p:cNvSpPr>
          <p:nvPr/>
        </p:nvSpPr>
        <p:spPr>
          <a:xfrm>
            <a:off x="3078013" y="9171331"/>
            <a:ext cx="4101237" cy="7809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お問い合わせ（申し込み）先</a:t>
            </a:r>
            <a:endParaRPr lang="en-US" altLang="ja-JP" sz="1735" dirty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とやま農業未来カレッジ　（担当：岡崎）</a:t>
            </a:r>
            <a:endParaRPr lang="en-US" altLang="ja-JP" sz="1735" dirty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</a:t>
            </a:r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：０７６－４６１－３１８０</a:t>
            </a:r>
            <a:endParaRPr lang="en-US" altLang="ja-JP" sz="1735" dirty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タイトル 2"/>
          <p:cNvSpPr txBox="1">
            <a:spLocks/>
          </p:cNvSpPr>
          <p:nvPr/>
        </p:nvSpPr>
        <p:spPr>
          <a:xfrm>
            <a:off x="410991" y="6724470"/>
            <a:ext cx="6897493" cy="2086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○参加を希望される方は、ファックスか電話にてお申し込み下さい。</a:t>
            </a:r>
            <a:endParaRPr lang="en-US" altLang="ja-JP" sz="1735" dirty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735" dirty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○申込期間：</a:t>
            </a:r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トマト</a:t>
            </a:r>
            <a:r>
              <a:rPr lang="en-US" altLang="ja-JP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(</a:t>
            </a:r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ミニトマト含む</a:t>
            </a:r>
            <a:r>
              <a:rPr lang="en-US" altLang="ja-JP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)</a:t>
            </a:r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講座</a:t>
            </a:r>
            <a:endParaRPr lang="en-US" altLang="ja-JP" sz="1735" dirty="0">
              <a:solidFill>
                <a:schemeClr val="tx1"/>
              </a:solidFill>
              <a:effectLst/>
              <a:latin typeface="ＭＳ Ｐゴシック" panose="020B0600070205080204" pitchFamily="50" charset="-128"/>
            </a:endParaRPr>
          </a:p>
          <a:p>
            <a:r>
              <a:rPr lang="ja-JP" altLang="en-US" sz="1735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　　　　　　　　　　　令和８年５月２７日</a:t>
            </a:r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（水）～</a:t>
            </a:r>
            <a:r>
              <a:rPr lang="ja-JP" altLang="en-US" sz="1735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６月１５日（月）</a:t>
            </a:r>
            <a:endParaRPr lang="ja-JP" altLang="en-US" sz="1735" dirty="0">
              <a:solidFill>
                <a:schemeClr val="tx1"/>
              </a:solidFill>
              <a:effectLst/>
              <a:latin typeface="ＭＳ Ｐゴシック" panose="020B0600070205080204" pitchFamily="50" charset="-128"/>
            </a:endParaRPr>
          </a:p>
          <a:p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　　　　　　　　イチゴ講座</a:t>
            </a:r>
            <a:endParaRPr lang="en-US" altLang="ja-JP" sz="1735" dirty="0">
              <a:solidFill>
                <a:schemeClr val="tx1"/>
              </a:solidFill>
              <a:effectLst/>
              <a:latin typeface="ＭＳ Ｐゴシック" panose="020B0600070205080204" pitchFamily="50" charset="-128"/>
            </a:endParaRPr>
          </a:p>
          <a:p>
            <a:r>
              <a:rPr lang="ja-JP" altLang="en-US" sz="1735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　　　　　　　　　　　令和８年５月２７日</a:t>
            </a:r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（水）</a:t>
            </a:r>
            <a:r>
              <a:rPr lang="ja-JP" altLang="en-US" sz="1735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～８月２６日</a:t>
            </a:r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（水）</a:t>
            </a:r>
            <a:endParaRPr lang="en-US" altLang="ja-JP" sz="1735" dirty="0">
              <a:solidFill>
                <a:schemeClr val="tx1"/>
              </a:solidFill>
              <a:effectLst/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☆先着順（定員各</a:t>
            </a:r>
            <a:r>
              <a:rPr lang="en-US" altLang="ja-JP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10</a:t>
            </a:r>
            <a:r>
              <a:rPr lang="ja-JP" altLang="en-US" sz="1735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</a:rPr>
              <a:t>名程度）で締め切りとなりますので、ご了承ください。</a:t>
            </a:r>
          </a:p>
        </p:txBody>
      </p:sp>
      <p:sp>
        <p:nvSpPr>
          <p:cNvPr id="9" name="タイトル 2"/>
          <p:cNvSpPr txBox="1">
            <a:spLocks/>
          </p:cNvSpPr>
          <p:nvPr/>
        </p:nvSpPr>
        <p:spPr>
          <a:xfrm>
            <a:off x="410991" y="413078"/>
            <a:ext cx="4874307" cy="92738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ja-JP" altLang="en-US" sz="1735" dirty="0">
                <a:solidFill>
                  <a:prstClr val="black"/>
                </a:solidFill>
                <a:effectLst/>
                <a:latin typeface="Lucida Sans Unicode"/>
                <a:ea typeface="ＭＳ Ｐゴシック"/>
              </a:rPr>
              <a:t>あて先：とやま農業未来カレッジ（担当：岡崎）あて</a:t>
            </a:r>
            <a:endParaRPr lang="en-US" altLang="ja-JP" sz="1735" dirty="0">
              <a:solidFill>
                <a:prstClr val="black"/>
              </a:solidFill>
              <a:effectLst/>
              <a:latin typeface="Lucida Sans Unicode"/>
              <a:ea typeface="ＭＳ Ｐゴシック"/>
            </a:endParaRPr>
          </a:p>
          <a:p>
            <a:pPr>
              <a:defRPr/>
            </a:pPr>
            <a:br>
              <a:rPr lang="en-US" altLang="ja-JP" sz="651" dirty="0">
                <a:solidFill>
                  <a:prstClr val="black"/>
                </a:solidFill>
                <a:effectLst/>
                <a:latin typeface="Lucida Sans Unicode"/>
                <a:ea typeface="ＭＳ Ｐゴシック"/>
              </a:rPr>
            </a:br>
            <a:r>
              <a:rPr lang="ja-JP" altLang="en-US" sz="1735" dirty="0">
                <a:solidFill>
                  <a:prstClr val="black"/>
                </a:solidFill>
                <a:effectLst/>
                <a:latin typeface="Lucida Sans Unicode"/>
                <a:ea typeface="ＭＳ Ｐゴシック"/>
              </a:rPr>
              <a:t>　</a:t>
            </a:r>
            <a:r>
              <a:rPr lang="ja-JP" altLang="en-US" sz="1735" u="sng" dirty="0">
                <a:solidFill>
                  <a:prstClr val="black"/>
                </a:solidFill>
                <a:effectLst/>
                <a:latin typeface="Lucida Sans Unicode"/>
                <a:ea typeface="ＭＳ Ｐゴシック"/>
              </a:rPr>
              <a:t>ファックス番号：０７６－４６１－３１８５</a:t>
            </a:r>
            <a:r>
              <a:rPr lang="ja-JP" altLang="en-US" sz="1735" dirty="0">
                <a:solidFill>
                  <a:prstClr val="black"/>
                </a:solidFill>
                <a:effectLst/>
                <a:latin typeface="Lucida Sans Unicode"/>
                <a:ea typeface="ＭＳ Ｐゴシック"/>
              </a:rPr>
              <a:t> </a:t>
            </a:r>
          </a:p>
        </p:txBody>
      </p:sp>
      <p:sp>
        <p:nvSpPr>
          <p:cNvPr id="12" name="タイトル 2"/>
          <p:cNvSpPr txBox="1">
            <a:spLocks/>
          </p:cNvSpPr>
          <p:nvPr/>
        </p:nvSpPr>
        <p:spPr>
          <a:xfrm>
            <a:off x="441795" y="1664929"/>
            <a:ext cx="6897493" cy="146429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ja-JP" altLang="en-US" sz="4446" dirty="0">
                <a:solidFill>
                  <a:sysClr val="windowText" lastClr="000000"/>
                </a:solidFill>
                <a:latin typeface="Lucida Sans Unicode"/>
                <a:ea typeface="ＭＳ Ｐゴシック"/>
              </a:rPr>
              <a:t>とやま農業未来カレッジ</a:t>
            </a:r>
            <a:br>
              <a:rPr lang="en-US" altLang="ja-JP" sz="4446" dirty="0">
                <a:solidFill>
                  <a:sysClr val="windowText" lastClr="000000"/>
                </a:solidFill>
                <a:latin typeface="Lucida Sans Unicode"/>
                <a:ea typeface="ＭＳ Ｐゴシック"/>
              </a:rPr>
            </a:br>
            <a:r>
              <a:rPr lang="zh-TW" altLang="en-US" sz="4446" dirty="0">
                <a:solidFill>
                  <a:sysClr val="windowText" lastClr="000000"/>
                </a:solidFill>
                <a:latin typeface="Lucida Sans Unicode"/>
                <a:ea typeface="ＭＳ Ｐゴシック"/>
              </a:rPr>
              <a:t>ＩＣＴ園芸講座</a:t>
            </a:r>
            <a:r>
              <a:rPr lang="ja-JP" altLang="en-US" sz="4446" dirty="0">
                <a:solidFill>
                  <a:sysClr val="windowText" lastClr="000000"/>
                </a:solidFill>
                <a:latin typeface="Lucida Sans Unicode"/>
                <a:ea typeface="ＭＳ Ｐゴシック"/>
              </a:rPr>
              <a:t>　参加申込書</a:t>
            </a:r>
            <a:r>
              <a:rPr lang="ja-JP" altLang="en-US" sz="1952" dirty="0">
                <a:solidFill>
                  <a:sysClr val="windowText" lastClr="000000"/>
                </a:solidFill>
                <a:latin typeface="Lucida Sans Unicode"/>
                <a:ea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013558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127538FA-515F-4BE2-933D-D2C42BFF3535}" vid="{98D53389-0BAC-4488-817C-E98B1BD96871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