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54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6AEAEF3-3FBD-8B09-4DD4-F61DEFE964AB}"/>
              </a:ext>
            </a:extLst>
          </p:cNvPr>
          <p:cNvSpPr/>
          <p:nvPr/>
        </p:nvSpPr>
        <p:spPr>
          <a:xfrm>
            <a:off x="7074528" y="919101"/>
            <a:ext cx="2114642" cy="22532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b2e4c93b-5622-4e45-80a4-511108a4e5c8">
      <UserInfo>
        <DisplayName/>
        <AccountId xsi:nil="true"/>
        <AccountType/>
      </UserInfo>
    </_x5185__x5bb9_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  <TaxCatchAll xmlns="85ec59af-1a16-40a0-b163-384e34c79a5c" xsi:nil="true"/>
    <_x4f5c__x6210__x65e5__x6642_ xmlns="b2e4c93b-5622-4e45-80a4-511108a4e5c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67B16B-C8D4-47E3-8801-42321AF0AFF5}">
  <ds:schemaRefs>
    <ds:schemaRef ds:uri="b2e4c93b-5622-4e45-80a4-511108a4e5c8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85ec59af-1a16-40a0-b163-384e34c79a5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1E43F3-CBD6-460B-9ED4-095A5D489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C28668-2843-4582-8A5D-FA7B2757B057}">
  <ds:schemaRefs>
    <ds:schemaRef ds:uri="85ec59af-1a16-40a0-b163-384e34c79a5c"/>
    <ds:schemaRef ds:uri="b2e4c93b-5622-4e45-80a4-511108a4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210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安藤 多聞(ANDOU Tamon)</dc:creator>
  <cp:lastModifiedBy>今堀　志朗</cp:lastModifiedBy>
  <cp:revision>2</cp:revision>
  <cp:lastPrinted>2025-03-19T09:52:40Z</cp:lastPrinted>
  <dcterms:created xsi:type="dcterms:W3CDTF">2025-03-13T23:59:14Z</dcterms:created>
  <dcterms:modified xsi:type="dcterms:W3CDTF">2025-04-23T05:14:04Z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</Properties>
</file>