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8" r:id="rId2"/>
  </p:sldIdLst>
  <p:sldSz cx="30275213" cy="42811700"/>
  <p:notesSz cx="6735763" cy="9866313"/>
  <p:defaultTextStyle>
    <a:defPPr>
      <a:defRPr lang="ja-JP"/>
    </a:defPPr>
    <a:lvl1pPr marL="0" algn="l" defTabSz="2088170" rtl="0" eaLnBrk="1" latinLnBrk="0" hangingPunct="1">
      <a:defRPr kumimoji="1" sz="8200" kern="1200">
        <a:solidFill>
          <a:schemeClr val="tx1"/>
        </a:solidFill>
        <a:latin typeface="+mn-lt"/>
        <a:ea typeface="+mn-ea"/>
        <a:cs typeface="+mn-cs"/>
      </a:defRPr>
    </a:lvl1pPr>
    <a:lvl2pPr marL="2088170" algn="l" defTabSz="2088170" rtl="0" eaLnBrk="1" latinLnBrk="0" hangingPunct="1">
      <a:defRPr kumimoji="1" sz="8200" kern="1200">
        <a:solidFill>
          <a:schemeClr val="tx1"/>
        </a:solidFill>
        <a:latin typeface="+mn-lt"/>
        <a:ea typeface="+mn-ea"/>
        <a:cs typeface="+mn-cs"/>
      </a:defRPr>
    </a:lvl2pPr>
    <a:lvl3pPr marL="4176339" algn="l" defTabSz="2088170" rtl="0" eaLnBrk="1" latinLnBrk="0" hangingPunct="1">
      <a:defRPr kumimoji="1" sz="8200" kern="1200">
        <a:solidFill>
          <a:schemeClr val="tx1"/>
        </a:solidFill>
        <a:latin typeface="+mn-lt"/>
        <a:ea typeface="+mn-ea"/>
        <a:cs typeface="+mn-cs"/>
      </a:defRPr>
    </a:lvl3pPr>
    <a:lvl4pPr marL="6264509" algn="l" defTabSz="2088170" rtl="0" eaLnBrk="1" latinLnBrk="0" hangingPunct="1">
      <a:defRPr kumimoji="1" sz="8200" kern="1200">
        <a:solidFill>
          <a:schemeClr val="tx1"/>
        </a:solidFill>
        <a:latin typeface="+mn-lt"/>
        <a:ea typeface="+mn-ea"/>
        <a:cs typeface="+mn-cs"/>
      </a:defRPr>
    </a:lvl4pPr>
    <a:lvl5pPr marL="8352678" algn="l" defTabSz="2088170" rtl="0" eaLnBrk="1" latinLnBrk="0" hangingPunct="1">
      <a:defRPr kumimoji="1" sz="8200" kern="1200">
        <a:solidFill>
          <a:schemeClr val="tx1"/>
        </a:solidFill>
        <a:latin typeface="+mn-lt"/>
        <a:ea typeface="+mn-ea"/>
        <a:cs typeface="+mn-cs"/>
      </a:defRPr>
    </a:lvl5pPr>
    <a:lvl6pPr marL="10440848" algn="l" defTabSz="2088170" rtl="0" eaLnBrk="1" latinLnBrk="0" hangingPunct="1">
      <a:defRPr kumimoji="1" sz="8200" kern="1200">
        <a:solidFill>
          <a:schemeClr val="tx1"/>
        </a:solidFill>
        <a:latin typeface="+mn-lt"/>
        <a:ea typeface="+mn-ea"/>
        <a:cs typeface="+mn-cs"/>
      </a:defRPr>
    </a:lvl6pPr>
    <a:lvl7pPr marL="12529017" algn="l" defTabSz="2088170" rtl="0" eaLnBrk="1" latinLnBrk="0" hangingPunct="1">
      <a:defRPr kumimoji="1" sz="8200" kern="1200">
        <a:solidFill>
          <a:schemeClr val="tx1"/>
        </a:solidFill>
        <a:latin typeface="+mn-lt"/>
        <a:ea typeface="+mn-ea"/>
        <a:cs typeface="+mn-cs"/>
      </a:defRPr>
    </a:lvl7pPr>
    <a:lvl8pPr marL="14617187" algn="l" defTabSz="2088170" rtl="0" eaLnBrk="1" latinLnBrk="0" hangingPunct="1">
      <a:defRPr kumimoji="1" sz="8200" kern="1200">
        <a:solidFill>
          <a:schemeClr val="tx1"/>
        </a:solidFill>
        <a:latin typeface="+mn-lt"/>
        <a:ea typeface="+mn-ea"/>
        <a:cs typeface="+mn-cs"/>
      </a:defRPr>
    </a:lvl8pPr>
    <a:lvl9pPr marL="16705356" algn="l" defTabSz="2088170" rtl="0" eaLnBrk="1" latinLnBrk="0" hangingPunct="1">
      <a:defRPr kumimoji="1" sz="8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84">
          <p15:clr>
            <a:srgbClr val="A4A3A4"/>
          </p15:clr>
        </p15:guide>
        <p15:guide id="2" pos="95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FBFF"/>
    <a:srgbClr val="FFF2E6"/>
    <a:srgbClr val="F3EEFF"/>
    <a:srgbClr val="FF810D"/>
    <a:srgbClr val="66FF33"/>
    <a:srgbClr val="FDFFA9"/>
    <a:srgbClr val="FFCC9C"/>
    <a:srgbClr val="FCE3E3"/>
    <a:srgbClr val="F8C5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330907-AA77-40CD-9609-542317AD3C24}" v="30" dt="2025-04-15T01:56:03.2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806" autoAdjust="0"/>
    <p:restoredTop sz="94674"/>
  </p:normalViewPr>
  <p:slideViewPr>
    <p:cSldViewPr snapToGrid="0" snapToObjects="1">
      <p:cViewPr>
        <p:scale>
          <a:sx n="30" d="100"/>
          <a:sy n="30" d="100"/>
        </p:scale>
        <p:origin x="560" y="-4756"/>
      </p:cViewPr>
      <p:guideLst>
        <p:guide orient="horz" pos="13484"/>
        <p:guide pos="953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unsuke Yazawa" userId="b859be78e2c60b23" providerId="LiveId" clId="{9B330907-AA77-40CD-9609-542317AD3C24}"/>
    <pc:docChg chg="undo custSel modSld">
      <pc:chgData name="Shunsuke Yazawa" userId="b859be78e2c60b23" providerId="LiveId" clId="{9B330907-AA77-40CD-9609-542317AD3C24}" dt="2025-04-15T01:56:03.204" v="465"/>
      <pc:docMkLst>
        <pc:docMk/>
      </pc:docMkLst>
      <pc:sldChg chg="addSp delSp modSp mod">
        <pc:chgData name="Shunsuke Yazawa" userId="b859be78e2c60b23" providerId="LiveId" clId="{9B330907-AA77-40CD-9609-542317AD3C24}" dt="2025-04-15T01:56:03.204" v="465"/>
        <pc:sldMkLst>
          <pc:docMk/>
          <pc:sldMk cId="4130153131" sldId="258"/>
        </pc:sldMkLst>
        <pc:spChg chg="mod">
          <ac:chgData name="Shunsuke Yazawa" userId="b859be78e2c60b23" providerId="LiveId" clId="{9B330907-AA77-40CD-9609-542317AD3C24}" dt="2025-04-08T03:23:57.973" v="8" actId="1076"/>
          <ac:spMkLst>
            <pc:docMk/>
            <pc:sldMk cId="4130153131" sldId="258"/>
            <ac:spMk id="3" creationId="{C19EA44B-DCD4-680A-83BD-2F020BF269AF}"/>
          </ac:spMkLst>
        </pc:spChg>
        <pc:spChg chg="mod">
          <ac:chgData name="Shunsuke Yazawa" userId="b859be78e2c60b23" providerId="LiveId" clId="{9B330907-AA77-40CD-9609-542317AD3C24}" dt="2025-04-08T03:44:00.141" v="356"/>
          <ac:spMkLst>
            <pc:docMk/>
            <pc:sldMk cId="4130153131" sldId="258"/>
            <ac:spMk id="10" creationId="{709B2AC6-2689-2653-AAB5-AE9D3D158086}"/>
          </ac:spMkLst>
        </pc:spChg>
        <pc:spChg chg="mod">
          <ac:chgData name="Shunsuke Yazawa" userId="b859be78e2c60b23" providerId="LiveId" clId="{9B330907-AA77-40CD-9609-542317AD3C24}" dt="2025-04-08T03:26:18.070" v="28" actId="1076"/>
          <ac:spMkLst>
            <pc:docMk/>
            <pc:sldMk cId="4130153131" sldId="258"/>
            <ac:spMk id="11" creationId="{BF7FBB0D-0B49-DFCD-DB89-4B8727F78AE0}"/>
          </ac:spMkLst>
        </pc:spChg>
        <pc:spChg chg="mod">
          <ac:chgData name="Shunsuke Yazawa" userId="b859be78e2c60b23" providerId="LiveId" clId="{9B330907-AA77-40CD-9609-542317AD3C24}" dt="2025-04-15T01:56:03.204" v="465"/>
          <ac:spMkLst>
            <pc:docMk/>
            <pc:sldMk cId="4130153131" sldId="258"/>
            <ac:spMk id="12" creationId="{39A65918-39EB-7CAF-4020-D1F66810246B}"/>
          </ac:spMkLst>
        </pc:spChg>
        <pc:spChg chg="mod">
          <ac:chgData name="Shunsuke Yazawa" userId="b859be78e2c60b23" providerId="LiveId" clId="{9B330907-AA77-40CD-9609-542317AD3C24}" dt="2025-04-08T03:40:46.744" v="251" actId="1038"/>
          <ac:spMkLst>
            <pc:docMk/>
            <pc:sldMk cId="4130153131" sldId="258"/>
            <ac:spMk id="15" creationId="{BA4FA9E6-E623-CB6B-19A6-E02109F119D5}"/>
          </ac:spMkLst>
        </pc:spChg>
        <pc:spChg chg="mod">
          <ac:chgData name="Shunsuke Yazawa" userId="b859be78e2c60b23" providerId="LiveId" clId="{9B330907-AA77-40CD-9609-542317AD3C24}" dt="2025-04-08T03:40:27.301" v="184" actId="1076"/>
          <ac:spMkLst>
            <pc:docMk/>
            <pc:sldMk cId="4130153131" sldId="258"/>
            <ac:spMk id="19" creationId="{101785AC-EE6E-EF8F-40E9-2E6D7971039B}"/>
          </ac:spMkLst>
        </pc:spChg>
        <pc:spChg chg="mod">
          <ac:chgData name="Shunsuke Yazawa" userId="b859be78e2c60b23" providerId="LiveId" clId="{9B330907-AA77-40CD-9609-542317AD3C24}" dt="2025-04-08T03:40:34.807" v="211" actId="1038"/>
          <ac:spMkLst>
            <pc:docMk/>
            <pc:sldMk cId="4130153131" sldId="258"/>
            <ac:spMk id="20" creationId="{98FD7A2A-158A-29F3-74C3-24E9A6F13F4C}"/>
          </ac:spMkLst>
        </pc:spChg>
        <pc:spChg chg="add mod">
          <ac:chgData name="Shunsuke Yazawa" userId="b859be78e2c60b23" providerId="LiveId" clId="{9B330907-AA77-40CD-9609-542317AD3C24}" dt="2025-04-08T03:30:13.184" v="120"/>
          <ac:spMkLst>
            <pc:docMk/>
            <pc:sldMk cId="4130153131" sldId="258"/>
            <ac:spMk id="22" creationId="{E3BACBAE-FB50-325A-0F23-EBBD06D5D427}"/>
          </ac:spMkLst>
        </pc:spChg>
        <pc:spChg chg="mod">
          <ac:chgData name="Shunsuke Yazawa" userId="b859be78e2c60b23" providerId="LiveId" clId="{9B330907-AA77-40CD-9609-542317AD3C24}" dt="2025-04-08T03:43:47.951" v="354" actId="21"/>
          <ac:spMkLst>
            <pc:docMk/>
            <pc:sldMk cId="4130153131" sldId="258"/>
            <ac:spMk id="25" creationId="{60D1ED9E-181C-FC86-0218-41885FB7C418}"/>
          </ac:spMkLst>
        </pc:spChg>
        <pc:spChg chg="mod">
          <ac:chgData name="Shunsuke Yazawa" userId="b859be78e2c60b23" providerId="LiveId" clId="{9B330907-AA77-40CD-9609-542317AD3C24}" dt="2025-04-08T03:47:12.459" v="455"/>
          <ac:spMkLst>
            <pc:docMk/>
            <pc:sldMk cId="4130153131" sldId="258"/>
            <ac:spMk id="26" creationId="{C9B522B7-022F-34C8-77C0-8949800EAEAD}"/>
          </ac:spMkLst>
        </pc:spChg>
        <pc:spChg chg="mod">
          <ac:chgData name="Shunsuke Yazawa" userId="b859be78e2c60b23" providerId="LiveId" clId="{9B330907-AA77-40CD-9609-542317AD3C24}" dt="2025-04-08T03:46:15.689" v="450"/>
          <ac:spMkLst>
            <pc:docMk/>
            <pc:sldMk cId="4130153131" sldId="258"/>
            <ac:spMk id="27" creationId="{D5536C5A-9C30-8F72-EBC8-E3900B74AC55}"/>
          </ac:spMkLst>
        </pc:spChg>
        <pc:spChg chg="mod">
          <ac:chgData name="Shunsuke Yazawa" userId="b859be78e2c60b23" providerId="LiveId" clId="{9B330907-AA77-40CD-9609-542317AD3C24}" dt="2025-04-08T03:34:15.500" v="134"/>
          <ac:spMkLst>
            <pc:docMk/>
            <pc:sldMk cId="4130153131" sldId="258"/>
            <ac:spMk id="38" creationId="{2A616FD9-A861-AEF1-0F2C-F02D70854905}"/>
          </ac:spMkLst>
        </pc:spChg>
        <pc:spChg chg="mod">
          <ac:chgData name="Shunsuke Yazawa" userId="b859be78e2c60b23" providerId="LiveId" clId="{9B330907-AA77-40CD-9609-542317AD3C24}" dt="2025-04-08T03:34:15.500" v="134"/>
          <ac:spMkLst>
            <pc:docMk/>
            <pc:sldMk cId="4130153131" sldId="258"/>
            <ac:spMk id="39" creationId="{D38F7EE5-D67F-3B9F-6954-674B75486279}"/>
          </ac:spMkLst>
        </pc:spChg>
        <pc:spChg chg="mod">
          <ac:chgData name="Shunsuke Yazawa" userId="b859be78e2c60b23" providerId="LiveId" clId="{9B330907-AA77-40CD-9609-542317AD3C24}" dt="2025-04-08T03:34:15.500" v="134"/>
          <ac:spMkLst>
            <pc:docMk/>
            <pc:sldMk cId="4130153131" sldId="258"/>
            <ac:spMk id="40" creationId="{0E358CF5-F4D1-409A-3F7F-B36A7C1FF17D}"/>
          </ac:spMkLst>
        </pc:spChg>
        <pc:spChg chg="mod">
          <ac:chgData name="Shunsuke Yazawa" userId="b859be78e2c60b23" providerId="LiveId" clId="{9B330907-AA77-40CD-9609-542317AD3C24}" dt="2025-04-08T03:34:15.500" v="134"/>
          <ac:spMkLst>
            <pc:docMk/>
            <pc:sldMk cId="4130153131" sldId="258"/>
            <ac:spMk id="41" creationId="{68CB35C5-9E31-5709-DBAF-708F4995BD78}"/>
          </ac:spMkLst>
        </pc:spChg>
        <pc:spChg chg="mod">
          <ac:chgData name="Shunsuke Yazawa" userId="b859be78e2c60b23" providerId="LiveId" clId="{9B330907-AA77-40CD-9609-542317AD3C24}" dt="2025-04-08T03:34:15.500" v="134"/>
          <ac:spMkLst>
            <pc:docMk/>
            <pc:sldMk cId="4130153131" sldId="258"/>
            <ac:spMk id="42" creationId="{ACE73EB1-AF85-4F04-DDCE-65B55DF19AC8}"/>
          </ac:spMkLst>
        </pc:spChg>
        <pc:spChg chg="mod">
          <ac:chgData name="Shunsuke Yazawa" userId="b859be78e2c60b23" providerId="LiveId" clId="{9B330907-AA77-40CD-9609-542317AD3C24}" dt="2025-04-08T03:34:15.500" v="134"/>
          <ac:spMkLst>
            <pc:docMk/>
            <pc:sldMk cId="4130153131" sldId="258"/>
            <ac:spMk id="45" creationId="{62093B3A-708A-2FF4-5FFA-A7EFF9866AB8}"/>
          </ac:spMkLst>
        </pc:spChg>
        <pc:spChg chg="add mod">
          <ac:chgData name="Shunsuke Yazawa" userId="b859be78e2c60b23" providerId="LiveId" clId="{9B330907-AA77-40CD-9609-542317AD3C24}" dt="2025-04-08T03:44:35.137" v="367" actId="1076"/>
          <ac:spMkLst>
            <pc:docMk/>
            <pc:sldMk cId="4130153131" sldId="258"/>
            <ac:spMk id="47" creationId="{F30AC8CE-0CB9-7CAB-9B80-C709B6CF6880}"/>
          </ac:spMkLst>
        </pc:spChg>
        <pc:spChg chg="mod">
          <ac:chgData name="Shunsuke Yazawa" userId="b859be78e2c60b23" providerId="LiveId" clId="{9B330907-AA77-40CD-9609-542317AD3C24}" dt="2025-04-08T03:23:54.864" v="7" actId="14100"/>
          <ac:spMkLst>
            <pc:docMk/>
            <pc:sldMk cId="4130153131" sldId="258"/>
            <ac:spMk id="94" creationId="{A0E1DA7C-AB94-392F-3D17-18D6FDDC9AE7}"/>
          </ac:spMkLst>
        </pc:spChg>
        <pc:spChg chg="mod">
          <ac:chgData name="Shunsuke Yazawa" userId="b859be78e2c60b23" providerId="LiveId" clId="{9B330907-AA77-40CD-9609-542317AD3C24}" dt="2025-04-08T03:25:54.043" v="27" actId="14100"/>
          <ac:spMkLst>
            <pc:docMk/>
            <pc:sldMk cId="4130153131" sldId="258"/>
            <ac:spMk id="95" creationId="{EA5C40CF-C5A7-AB84-8B1E-63D5BAA63F10}"/>
          </ac:spMkLst>
        </pc:spChg>
        <pc:spChg chg="mod">
          <ac:chgData name="Shunsuke Yazawa" userId="b859be78e2c60b23" providerId="LiveId" clId="{9B330907-AA77-40CD-9609-542317AD3C24}" dt="2025-04-08T03:22:15.926" v="3" actId="20577"/>
          <ac:spMkLst>
            <pc:docMk/>
            <pc:sldMk cId="4130153131" sldId="258"/>
            <ac:spMk id="1229" creationId="{00000000-0000-0000-0000-000000000000}"/>
          </ac:spMkLst>
        </pc:spChg>
        <pc:spChg chg="mod">
          <ac:chgData name="Shunsuke Yazawa" userId="b859be78e2c60b23" providerId="LiveId" clId="{9B330907-AA77-40CD-9609-542317AD3C24}" dt="2025-04-09T06:15:33.080" v="457" actId="20577"/>
          <ac:spMkLst>
            <pc:docMk/>
            <pc:sldMk cId="4130153131" sldId="258"/>
            <ac:spMk id="1235" creationId="{00000000-0000-0000-0000-000000000000}"/>
          </ac:spMkLst>
        </pc:spChg>
        <pc:spChg chg="mod">
          <ac:chgData name="Shunsuke Yazawa" userId="b859be78e2c60b23" providerId="LiveId" clId="{9B330907-AA77-40CD-9609-542317AD3C24}" dt="2025-04-08T03:26:25.358" v="29" actId="14100"/>
          <ac:spMkLst>
            <pc:docMk/>
            <pc:sldMk cId="4130153131" sldId="258"/>
            <ac:spMk id="1240" creationId="{00000000-0000-0000-0000-000000000000}"/>
          </ac:spMkLst>
        </pc:spChg>
        <pc:grpChg chg="mod">
          <ac:chgData name="Shunsuke Yazawa" userId="b859be78e2c60b23" providerId="LiveId" clId="{9B330907-AA77-40CD-9609-542317AD3C24}" dt="2025-04-08T03:41:09.163" v="257" actId="14100"/>
          <ac:grpSpMkLst>
            <pc:docMk/>
            <pc:sldMk cId="4130153131" sldId="258"/>
            <ac:grpSpMk id="32" creationId="{A619ADB6-8DB6-D67C-C343-C8E23B4CE79F}"/>
          </ac:grpSpMkLst>
        </pc:grpChg>
        <pc:grpChg chg="mod">
          <ac:chgData name="Shunsuke Yazawa" userId="b859be78e2c60b23" providerId="LiveId" clId="{9B330907-AA77-40CD-9609-542317AD3C24}" dt="2025-04-08T03:41:31.175" v="267" actId="1076"/>
          <ac:grpSpMkLst>
            <pc:docMk/>
            <pc:sldMk cId="4130153131" sldId="258"/>
            <ac:grpSpMk id="34" creationId="{527ECF5A-E46F-C108-B76E-28540B75AC83}"/>
          </ac:grpSpMkLst>
        </pc:grpChg>
        <pc:grpChg chg="add mod">
          <ac:chgData name="Shunsuke Yazawa" userId="b859be78e2c60b23" providerId="LiveId" clId="{9B330907-AA77-40CD-9609-542317AD3C24}" dt="2025-04-08T03:40:42.356" v="228" actId="1038"/>
          <ac:grpSpMkLst>
            <pc:docMk/>
            <pc:sldMk cId="4130153131" sldId="258"/>
            <ac:grpSpMk id="37" creationId="{64384AD5-7B4F-1DD9-4CCB-1F0F64C94991}"/>
          </ac:grpSpMkLst>
        </pc:grpChg>
        <pc:grpChg chg="mod">
          <ac:chgData name="Shunsuke Yazawa" userId="b859be78e2c60b23" providerId="LiveId" clId="{9B330907-AA77-40CD-9609-542317AD3C24}" dt="2025-04-08T03:34:15.500" v="134"/>
          <ac:grpSpMkLst>
            <pc:docMk/>
            <pc:sldMk cId="4130153131" sldId="258"/>
            <ac:grpSpMk id="43" creationId="{ED16DF5A-2DC4-2AA0-6298-20E2C2119192}"/>
          </ac:grpSpMkLst>
        </pc:grpChg>
        <pc:picChg chg="add mod">
          <ac:chgData name="Shunsuke Yazawa" userId="b859be78e2c60b23" providerId="LiveId" clId="{9B330907-AA77-40CD-9609-542317AD3C24}" dt="2025-04-08T03:25:47.479" v="26" actId="1036"/>
          <ac:picMkLst>
            <pc:docMk/>
            <pc:sldMk cId="4130153131" sldId="258"/>
            <ac:picMk id="21" creationId="{3BEBD069-F847-7272-9BCD-8A9D5B86C60A}"/>
          </ac:picMkLst>
        </pc:picChg>
        <pc:picChg chg="add mod">
          <ac:chgData name="Shunsuke Yazawa" userId="b859be78e2c60b23" providerId="LiveId" clId="{9B330907-AA77-40CD-9609-542317AD3C24}" dt="2025-04-08T03:30:16.973" v="121" actId="1076"/>
          <ac:picMkLst>
            <pc:docMk/>
            <pc:sldMk cId="4130153131" sldId="258"/>
            <ac:picMk id="36" creationId="{97CBD177-CB1B-88A8-EA02-863AD4423762}"/>
          </ac:picMkLst>
        </pc:picChg>
        <pc:picChg chg="mod">
          <ac:chgData name="Shunsuke Yazawa" userId="b859be78e2c60b23" providerId="LiveId" clId="{9B330907-AA77-40CD-9609-542317AD3C24}" dt="2025-04-08T03:34:15.500" v="134"/>
          <ac:picMkLst>
            <pc:docMk/>
            <pc:sldMk cId="4130153131" sldId="258"/>
            <ac:picMk id="44" creationId="{CFB82423-7F30-192D-88E4-E02906C9D704}"/>
          </ac:picMkLst>
        </pc:picChg>
        <pc:picChg chg="add mod">
          <ac:chgData name="Shunsuke Yazawa" userId="b859be78e2c60b23" providerId="LiveId" clId="{9B330907-AA77-40CD-9609-542317AD3C24}" dt="2025-04-08T03:41:27.632" v="266" actId="1076"/>
          <ac:picMkLst>
            <pc:docMk/>
            <pc:sldMk cId="4130153131" sldId="258"/>
            <ac:picMk id="46" creationId="{B239C773-DA64-7B65-EF6A-B8438B034C2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830" cy="495029"/>
          </a:xfrm>
          <a:prstGeom prst="rect">
            <a:avLst/>
          </a:prstGeom>
        </p:spPr>
        <p:txBody>
          <a:bodyPr vert="horz" lIns="90763" tIns="45382" rIns="90763" bIns="4538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5" y="0"/>
            <a:ext cx="2918830" cy="495029"/>
          </a:xfrm>
          <a:prstGeom prst="rect">
            <a:avLst/>
          </a:prstGeom>
        </p:spPr>
        <p:txBody>
          <a:bodyPr vert="horz" lIns="90763" tIns="45382" rIns="90763" bIns="45382" rtlCol="0"/>
          <a:lstStyle>
            <a:lvl1pPr algn="r">
              <a:defRPr sz="1200"/>
            </a:lvl1pPr>
          </a:lstStyle>
          <a:p>
            <a:fld id="{FDA98107-F262-C44F-9E16-6B32A45849E7}" type="datetimeFigureOut">
              <a:rPr kumimoji="1" lang="ja-JP" altLang="en-US" smtClean="0"/>
              <a:t>2025/4/15</a:t>
            </a:fld>
            <a:endParaRPr kumimoji="1" lang="ja-JP" altLang="en-US"/>
          </a:p>
        </p:txBody>
      </p:sp>
      <p:sp>
        <p:nvSpPr>
          <p:cNvPr id="4" name="スライド イメージ プレースホルダー 3"/>
          <p:cNvSpPr>
            <a:spLocks noGrp="1" noRot="1" noChangeAspect="1"/>
          </p:cNvSpPr>
          <p:nvPr>
            <p:ph type="sldImg" idx="2"/>
          </p:nvPr>
        </p:nvSpPr>
        <p:spPr>
          <a:xfrm>
            <a:off x="2192338" y="1233488"/>
            <a:ext cx="2351087" cy="3328987"/>
          </a:xfrm>
          <a:prstGeom prst="rect">
            <a:avLst/>
          </a:prstGeom>
          <a:noFill/>
          <a:ln w="12700">
            <a:solidFill>
              <a:prstClr val="black"/>
            </a:solidFill>
          </a:ln>
        </p:spPr>
        <p:txBody>
          <a:bodyPr vert="horz" lIns="90763" tIns="45382" rIns="90763" bIns="45382"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0763" tIns="45382" rIns="90763" bIns="4538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1286"/>
            <a:ext cx="2918830" cy="495028"/>
          </a:xfrm>
          <a:prstGeom prst="rect">
            <a:avLst/>
          </a:prstGeom>
        </p:spPr>
        <p:txBody>
          <a:bodyPr vert="horz" lIns="90763" tIns="45382" rIns="90763" bIns="4538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5" y="9371286"/>
            <a:ext cx="2918830" cy="495028"/>
          </a:xfrm>
          <a:prstGeom prst="rect">
            <a:avLst/>
          </a:prstGeom>
        </p:spPr>
        <p:txBody>
          <a:bodyPr vert="horz" lIns="90763" tIns="45382" rIns="90763" bIns="45382" rtlCol="0" anchor="b"/>
          <a:lstStyle>
            <a:lvl1pPr algn="r">
              <a:defRPr sz="1200"/>
            </a:lvl1pPr>
          </a:lstStyle>
          <a:p>
            <a:fld id="{DCBA6532-546C-ED42-B9A2-76588B29DAD5}" type="slidenum">
              <a:rPr kumimoji="1" lang="ja-JP" altLang="en-US" smtClean="0"/>
              <a:t>‹#›</a:t>
            </a:fld>
            <a:endParaRPr kumimoji="1" lang="ja-JP" altLang="en-US"/>
          </a:p>
        </p:txBody>
      </p:sp>
    </p:spTree>
    <p:extLst>
      <p:ext uri="{BB962C8B-B14F-4D97-AF65-F5344CB8AC3E}">
        <p14:creationId xmlns:p14="http://schemas.microsoft.com/office/powerpoint/2010/main" val="4813454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2072718">
              <a:defRPr/>
            </a:pPr>
            <a:fld id="{DCBA6532-546C-ED42-B9A2-76588B29DAD5}" type="slidenum">
              <a:rPr lang="ja-JP" altLang="en-US">
                <a:solidFill>
                  <a:prstClr val="black"/>
                </a:solidFill>
                <a:latin typeface="Yu Gothic" panose="020F0502020204030204"/>
                <a:ea typeface="Yu Gothic" panose="020B0400000000000000" pitchFamily="50" charset="-128"/>
              </a:rPr>
              <a:pPr defTabSz="2072718">
                <a:defRPr/>
              </a:pPr>
              <a:t>1</a:t>
            </a:fld>
            <a:endParaRPr lang="ja-JP" altLang="en-US">
              <a:solidFill>
                <a:prstClr val="black"/>
              </a:solidFill>
              <a:latin typeface="Yu Gothic" panose="020F0502020204030204"/>
              <a:ea typeface="Yu Gothic" panose="020B0400000000000000" pitchFamily="50" charset="-128"/>
            </a:endParaRPr>
          </a:p>
        </p:txBody>
      </p:sp>
    </p:spTree>
    <p:extLst>
      <p:ext uri="{BB962C8B-B14F-4D97-AF65-F5344CB8AC3E}">
        <p14:creationId xmlns:p14="http://schemas.microsoft.com/office/powerpoint/2010/main" val="871823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2270641" y="13299379"/>
            <a:ext cx="25733931" cy="9176767"/>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4541282" y="24259963"/>
            <a:ext cx="21192649" cy="10940768"/>
          </a:xfrm>
        </p:spPr>
        <p:txBody>
          <a:bodyPr/>
          <a:lstStyle>
            <a:lvl1pPr marL="0" indent="0" algn="ctr">
              <a:buNone/>
              <a:defRPr>
                <a:solidFill>
                  <a:schemeClr val="tx1">
                    <a:tint val="75000"/>
                  </a:schemeClr>
                </a:solidFill>
              </a:defRPr>
            </a:lvl1pPr>
            <a:lvl2pPr marL="2088170" indent="0" algn="ctr">
              <a:buNone/>
              <a:defRPr>
                <a:solidFill>
                  <a:schemeClr val="tx1">
                    <a:tint val="75000"/>
                  </a:schemeClr>
                </a:solidFill>
              </a:defRPr>
            </a:lvl2pPr>
            <a:lvl3pPr marL="4176339" indent="0" algn="ctr">
              <a:buNone/>
              <a:defRPr>
                <a:solidFill>
                  <a:schemeClr val="tx1">
                    <a:tint val="75000"/>
                  </a:schemeClr>
                </a:solidFill>
              </a:defRPr>
            </a:lvl3pPr>
            <a:lvl4pPr marL="6264509" indent="0" algn="ctr">
              <a:buNone/>
              <a:defRPr>
                <a:solidFill>
                  <a:schemeClr val="tx1">
                    <a:tint val="75000"/>
                  </a:schemeClr>
                </a:solidFill>
              </a:defRPr>
            </a:lvl4pPr>
            <a:lvl5pPr marL="8352678" indent="0" algn="ctr">
              <a:buNone/>
              <a:defRPr>
                <a:solidFill>
                  <a:schemeClr val="tx1">
                    <a:tint val="75000"/>
                  </a:schemeClr>
                </a:solidFill>
              </a:defRPr>
            </a:lvl5pPr>
            <a:lvl6pPr marL="10440848" indent="0" algn="ctr">
              <a:buNone/>
              <a:defRPr>
                <a:solidFill>
                  <a:schemeClr val="tx1">
                    <a:tint val="75000"/>
                  </a:schemeClr>
                </a:solidFill>
              </a:defRPr>
            </a:lvl6pPr>
            <a:lvl7pPr marL="12529017" indent="0" algn="ctr">
              <a:buNone/>
              <a:defRPr>
                <a:solidFill>
                  <a:schemeClr val="tx1">
                    <a:tint val="75000"/>
                  </a:schemeClr>
                </a:solidFill>
              </a:defRPr>
            </a:lvl7pPr>
            <a:lvl8pPr marL="14617187" indent="0" algn="ctr">
              <a:buNone/>
              <a:defRPr>
                <a:solidFill>
                  <a:schemeClr val="tx1">
                    <a:tint val="75000"/>
                  </a:schemeClr>
                </a:solidFill>
              </a:defRPr>
            </a:lvl8pPr>
            <a:lvl9pPr marL="16705356"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D4310E9E-C78F-8C4B-A9E6-88DF149F6DA0}" type="datetimeFigureOut">
              <a:rPr kumimoji="1" lang="ja-JP" altLang="en-US" smtClean="0"/>
              <a:t>2025/4/15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822C3A0-7F29-6445-AFCF-6A6261CDCD91}" type="slidenum">
              <a:rPr kumimoji="1" lang="ja-JP" altLang="en-US" smtClean="0"/>
              <a:t>‹#›</a:t>
            </a:fld>
            <a:endParaRPr kumimoji="1" lang="ja-JP" altLang="en-US"/>
          </a:p>
        </p:txBody>
      </p:sp>
    </p:spTree>
    <p:extLst>
      <p:ext uri="{BB962C8B-B14F-4D97-AF65-F5344CB8AC3E}">
        <p14:creationId xmlns:p14="http://schemas.microsoft.com/office/powerpoint/2010/main" val="1670325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4310E9E-C78F-8C4B-A9E6-88DF149F6DA0}" type="datetimeFigureOut">
              <a:rPr kumimoji="1" lang="ja-JP" altLang="en-US" smtClean="0"/>
              <a:t>2025/4/15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822C3A0-7F29-6445-AFCF-6A6261CDCD91}" type="slidenum">
              <a:rPr kumimoji="1" lang="ja-JP" altLang="en-US" smtClean="0"/>
              <a:t>‹#›</a:t>
            </a:fld>
            <a:endParaRPr kumimoji="1" lang="ja-JP" altLang="en-US"/>
          </a:p>
        </p:txBody>
      </p:sp>
    </p:spTree>
    <p:extLst>
      <p:ext uri="{BB962C8B-B14F-4D97-AF65-F5344CB8AC3E}">
        <p14:creationId xmlns:p14="http://schemas.microsoft.com/office/powerpoint/2010/main" val="2336205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2676283" y="10702928"/>
            <a:ext cx="22548726" cy="228031763"/>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5014332" y="10702928"/>
            <a:ext cx="67157362" cy="228031763"/>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4310E9E-C78F-8C4B-A9E6-88DF149F6DA0}" type="datetimeFigureOut">
              <a:rPr kumimoji="1" lang="ja-JP" altLang="en-US" smtClean="0"/>
              <a:t>2025/4/15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822C3A0-7F29-6445-AFCF-6A6261CDCD91}" type="slidenum">
              <a:rPr kumimoji="1" lang="ja-JP" altLang="en-US" smtClean="0"/>
              <a:t>‹#›</a:t>
            </a:fld>
            <a:endParaRPr kumimoji="1" lang="ja-JP" altLang="en-US"/>
          </a:p>
        </p:txBody>
      </p:sp>
    </p:spTree>
    <p:extLst>
      <p:ext uri="{BB962C8B-B14F-4D97-AF65-F5344CB8AC3E}">
        <p14:creationId xmlns:p14="http://schemas.microsoft.com/office/powerpoint/2010/main" val="1991883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4310E9E-C78F-8C4B-A9E6-88DF149F6DA0}" type="datetimeFigureOut">
              <a:rPr kumimoji="1" lang="ja-JP" altLang="en-US" smtClean="0"/>
              <a:t>2025/4/15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822C3A0-7F29-6445-AFCF-6A6261CDCD91}" type="slidenum">
              <a:rPr kumimoji="1" lang="ja-JP" altLang="en-US" smtClean="0"/>
              <a:t>‹#›</a:t>
            </a:fld>
            <a:endParaRPr kumimoji="1" lang="ja-JP" altLang="en-US"/>
          </a:p>
        </p:txBody>
      </p:sp>
    </p:spTree>
    <p:extLst>
      <p:ext uri="{BB962C8B-B14F-4D97-AF65-F5344CB8AC3E}">
        <p14:creationId xmlns:p14="http://schemas.microsoft.com/office/powerpoint/2010/main" val="3161083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2391533" y="27510485"/>
            <a:ext cx="25733931" cy="8502879"/>
          </a:xfrm>
        </p:spPr>
        <p:txBody>
          <a:bodyPr anchor="t"/>
          <a:lstStyle>
            <a:lvl1pPr algn="l">
              <a:defRPr sz="183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2391533" y="18145428"/>
            <a:ext cx="25733931" cy="9365056"/>
          </a:xfrm>
        </p:spPr>
        <p:txBody>
          <a:bodyPr anchor="b"/>
          <a:lstStyle>
            <a:lvl1pPr marL="0" indent="0">
              <a:buNone/>
              <a:defRPr sz="9100">
                <a:solidFill>
                  <a:schemeClr val="tx1">
                    <a:tint val="75000"/>
                  </a:schemeClr>
                </a:solidFill>
              </a:defRPr>
            </a:lvl1pPr>
            <a:lvl2pPr marL="2088170" indent="0">
              <a:buNone/>
              <a:defRPr sz="8200">
                <a:solidFill>
                  <a:schemeClr val="tx1">
                    <a:tint val="75000"/>
                  </a:schemeClr>
                </a:solidFill>
              </a:defRPr>
            </a:lvl2pPr>
            <a:lvl3pPr marL="4176339" indent="0">
              <a:buNone/>
              <a:defRPr sz="7300">
                <a:solidFill>
                  <a:schemeClr val="tx1">
                    <a:tint val="75000"/>
                  </a:schemeClr>
                </a:solidFill>
              </a:defRPr>
            </a:lvl3pPr>
            <a:lvl4pPr marL="6264509" indent="0">
              <a:buNone/>
              <a:defRPr sz="6400">
                <a:solidFill>
                  <a:schemeClr val="tx1">
                    <a:tint val="75000"/>
                  </a:schemeClr>
                </a:solidFill>
              </a:defRPr>
            </a:lvl4pPr>
            <a:lvl5pPr marL="8352678" indent="0">
              <a:buNone/>
              <a:defRPr sz="6400">
                <a:solidFill>
                  <a:schemeClr val="tx1">
                    <a:tint val="75000"/>
                  </a:schemeClr>
                </a:solidFill>
              </a:defRPr>
            </a:lvl5pPr>
            <a:lvl6pPr marL="10440848" indent="0">
              <a:buNone/>
              <a:defRPr sz="6400">
                <a:solidFill>
                  <a:schemeClr val="tx1">
                    <a:tint val="75000"/>
                  </a:schemeClr>
                </a:solidFill>
              </a:defRPr>
            </a:lvl6pPr>
            <a:lvl7pPr marL="12529017" indent="0">
              <a:buNone/>
              <a:defRPr sz="6400">
                <a:solidFill>
                  <a:schemeClr val="tx1">
                    <a:tint val="75000"/>
                  </a:schemeClr>
                </a:solidFill>
              </a:defRPr>
            </a:lvl7pPr>
            <a:lvl8pPr marL="14617187" indent="0">
              <a:buNone/>
              <a:defRPr sz="6400">
                <a:solidFill>
                  <a:schemeClr val="tx1">
                    <a:tint val="75000"/>
                  </a:schemeClr>
                </a:solidFill>
              </a:defRPr>
            </a:lvl8pPr>
            <a:lvl9pPr marL="16705356" indent="0">
              <a:buNone/>
              <a:defRPr sz="6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D4310E9E-C78F-8C4B-A9E6-88DF149F6DA0}" type="datetimeFigureOut">
              <a:rPr kumimoji="1" lang="ja-JP" altLang="en-US" smtClean="0"/>
              <a:t>2025/4/15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822C3A0-7F29-6445-AFCF-6A6261CDCD91}" type="slidenum">
              <a:rPr kumimoji="1" lang="ja-JP" altLang="en-US" smtClean="0"/>
              <a:t>‹#›</a:t>
            </a:fld>
            <a:endParaRPr kumimoji="1" lang="ja-JP" altLang="en-US"/>
          </a:p>
        </p:txBody>
      </p:sp>
    </p:spTree>
    <p:extLst>
      <p:ext uri="{BB962C8B-B14F-4D97-AF65-F5344CB8AC3E}">
        <p14:creationId xmlns:p14="http://schemas.microsoft.com/office/powerpoint/2010/main" val="2707970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5014332" y="62364364"/>
            <a:ext cx="44850417" cy="176370327"/>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369338" y="62364364"/>
            <a:ext cx="44855671" cy="176370327"/>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D4310E9E-C78F-8C4B-A9E6-88DF149F6DA0}" type="datetimeFigureOut">
              <a:rPr kumimoji="1" lang="ja-JP" altLang="en-US" smtClean="0"/>
              <a:t>2025/4/15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822C3A0-7F29-6445-AFCF-6A6261CDCD91}" type="slidenum">
              <a:rPr kumimoji="1" lang="ja-JP" altLang="en-US" smtClean="0"/>
              <a:t>‹#›</a:t>
            </a:fld>
            <a:endParaRPr kumimoji="1" lang="ja-JP" altLang="en-US"/>
          </a:p>
        </p:txBody>
      </p:sp>
    </p:spTree>
    <p:extLst>
      <p:ext uri="{BB962C8B-B14F-4D97-AF65-F5344CB8AC3E}">
        <p14:creationId xmlns:p14="http://schemas.microsoft.com/office/powerpoint/2010/main" val="4078993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1513761" y="1714453"/>
            <a:ext cx="27247692" cy="7135283"/>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1513761" y="9583085"/>
            <a:ext cx="13376810" cy="3993774"/>
          </a:xfrm>
        </p:spPr>
        <p:txBody>
          <a:bodyPr anchor="b"/>
          <a:lstStyle>
            <a:lvl1pPr marL="0" indent="0">
              <a:buNone/>
              <a:defRPr sz="11000" b="1"/>
            </a:lvl1pPr>
            <a:lvl2pPr marL="2088170" indent="0">
              <a:buNone/>
              <a:defRPr sz="9100" b="1"/>
            </a:lvl2pPr>
            <a:lvl3pPr marL="4176339" indent="0">
              <a:buNone/>
              <a:defRPr sz="8200" b="1"/>
            </a:lvl3pPr>
            <a:lvl4pPr marL="6264509" indent="0">
              <a:buNone/>
              <a:defRPr sz="7300" b="1"/>
            </a:lvl4pPr>
            <a:lvl5pPr marL="8352678" indent="0">
              <a:buNone/>
              <a:defRPr sz="7300" b="1"/>
            </a:lvl5pPr>
            <a:lvl6pPr marL="10440848" indent="0">
              <a:buNone/>
              <a:defRPr sz="7300" b="1"/>
            </a:lvl6pPr>
            <a:lvl7pPr marL="12529017" indent="0">
              <a:buNone/>
              <a:defRPr sz="7300" b="1"/>
            </a:lvl7pPr>
            <a:lvl8pPr marL="14617187" indent="0">
              <a:buNone/>
              <a:defRPr sz="7300" b="1"/>
            </a:lvl8pPr>
            <a:lvl9pPr marL="16705356" indent="0">
              <a:buNone/>
              <a:defRPr sz="73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1513761" y="13576859"/>
            <a:ext cx="13376810" cy="24666281"/>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15379389" y="9583085"/>
            <a:ext cx="13382065" cy="3993774"/>
          </a:xfrm>
        </p:spPr>
        <p:txBody>
          <a:bodyPr anchor="b"/>
          <a:lstStyle>
            <a:lvl1pPr marL="0" indent="0">
              <a:buNone/>
              <a:defRPr sz="11000" b="1"/>
            </a:lvl1pPr>
            <a:lvl2pPr marL="2088170" indent="0">
              <a:buNone/>
              <a:defRPr sz="9100" b="1"/>
            </a:lvl2pPr>
            <a:lvl3pPr marL="4176339" indent="0">
              <a:buNone/>
              <a:defRPr sz="8200" b="1"/>
            </a:lvl3pPr>
            <a:lvl4pPr marL="6264509" indent="0">
              <a:buNone/>
              <a:defRPr sz="7300" b="1"/>
            </a:lvl4pPr>
            <a:lvl5pPr marL="8352678" indent="0">
              <a:buNone/>
              <a:defRPr sz="7300" b="1"/>
            </a:lvl5pPr>
            <a:lvl6pPr marL="10440848" indent="0">
              <a:buNone/>
              <a:defRPr sz="7300" b="1"/>
            </a:lvl6pPr>
            <a:lvl7pPr marL="12529017" indent="0">
              <a:buNone/>
              <a:defRPr sz="7300" b="1"/>
            </a:lvl7pPr>
            <a:lvl8pPr marL="14617187" indent="0">
              <a:buNone/>
              <a:defRPr sz="7300" b="1"/>
            </a:lvl8pPr>
            <a:lvl9pPr marL="16705356" indent="0">
              <a:buNone/>
              <a:defRPr sz="73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15379389" y="13576859"/>
            <a:ext cx="13382065" cy="24666281"/>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D4310E9E-C78F-8C4B-A9E6-88DF149F6DA0}" type="datetimeFigureOut">
              <a:rPr kumimoji="1" lang="ja-JP" altLang="en-US" smtClean="0"/>
              <a:t>2025/4/15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3822C3A0-7F29-6445-AFCF-6A6261CDCD91}" type="slidenum">
              <a:rPr kumimoji="1" lang="ja-JP" altLang="en-US" smtClean="0"/>
              <a:t>‹#›</a:t>
            </a:fld>
            <a:endParaRPr kumimoji="1" lang="ja-JP" altLang="en-US"/>
          </a:p>
        </p:txBody>
      </p:sp>
    </p:spTree>
    <p:extLst>
      <p:ext uri="{BB962C8B-B14F-4D97-AF65-F5344CB8AC3E}">
        <p14:creationId xmlns:p14="http://schemas.microsoft.com/office/powerpoint/2010/main" val="1697731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D4310E9E-C78F-8C4B-A9E6-88DF149F6DA0}" type="datetimeFigureOut">
              <a:rPr kumimoji="1" lang="ja-JP" altLang="en-US" smtClean="0"/>
              <a:t>2025/4/15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3822C3A0-7F29-6445-AFCF-6A6261CDCD91}" type="slidenum">
              <a:rPr kumimoji="1" lang="ja-JP" altLang="en-US" smtClean="0"/>
              <a:t>‹#›</a:t>
            </a:fld>
            <a:endParaRPr kumimoji="1" lang="ja-JP" altLang="en-US"/>
          </a:p>
        </p:txBody>
      </p:sp>
    </p:spTree>
    <p:extLst>
      <p:ext uri="{BB962C8B-B14F-4D97-AF65-F5344CB8AC3E}">
        <p14:creationId xmlns:p14="http://schemas.microsoft.com/office/powerpoint/2010/main" val="897430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4310E9E-C78F-8C4B-A9E6-88DF149F6DA0}" type="datetimeFigureOut">
              <a:rPr kumimoji="1" lang="ja-JP" altLang="en-US" smtClean="0"/>
              <a:t>2025/4/15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3822C3A0-7F29-6445-AFCF-6A6261CDCD91}" type="slidenum">
              <a:rPr kumimoji="1" lang="ja-JP" altLang="en-US" smtClean="0"/>
              <a:t>‹#›</a:t>
            </a:fld>
            <a:endParaRPr kumimoji="1" lang="ja-JP" altLang="en-US"/>
          </a:p>
        </p:txBody>
      </p:sp>
    </p:spTree>
    <p:extLst>
      <p:ext uri="{BB962C8B-B14F-4D97-AF65-F5344CB8AC3E}">
        <p14:creationId xmlns:p14="http://schemas.microsoft.com/office/powerpoint/2010/main" val="3192509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513763" y="1704540"/>
            <a:ext cx="9960336" cy="7254205"/>
          </a:xfrm>
        </p:spPr>
        <p:txBody>
          <a:bodyPr anchor="b"/>
          <a:lstStyle>
            <a:lvl1pPr algn="l">
              <a:defRPr sz="91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11836767" y="1704543"/>
            <a:ext cx="16924685" cy="36538600"/>
          </a:xfrm>
        </p:spPr>
        <p:txBody>
          <a:bodyPr/>
          <a:lstStyle>
            <a:lvl1pPr>
              <a:defRPr sz="14600"/>
            </a:lvl1pPr>
            <a:lvl2pPr>
              <a:defRPr sz="12800"/>
            </a:lvl2pPr>
            <a:lvl3pPr>
              <a:defRPr sz="11000"/>
            </a:lvl3pPr>
            <a:lvl4pPr>
              <a:defRPr sz="9100"/>
            </a:lvl4pPr>
            <a:lvl5pPr>
              <a:defRPr sz="9100"/>
            </a:lvl5pPr>
            <a:lvl6pPr>
              <a:defRPr sz="9100"/>
            </a:lvl6pPr>
            <a:lvl7pPr>
              <a:defRPr sz="9100"/>
            </a:lvl7pPr>
            <a:lvl8pPr>
              <a:defRPr sz="9100"/>
            </a:lvl8pPr>
            <a:lvl9pPr>
              <a:defRPr sz="91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1513763" y="8958748"/>
            <a:ext cx="9960336" cy="29284395"/>
          </a:xfrm>
        </p:spPr>
        <p:txBody>
          <a:bodyPr/>
          <a:lstStyle>
            <a:lvl1pPr marL="0" indent="0">
              <a:buNone/>
              <a:defRPr sz="6400"/>
            </a:lvl1pPr>
            <a:lvl2pPr marL="2088170" indent="0">
              <a:buNone/>
              <a:defRPr sz="5500"/>
            </a:lvl2pPr>
            <a:lvl3pPr marL="4176339" indent="0">
              <a:buNone/>
              <a:defRPr sz="4600"/>
            </a:lvl3pPr>
            <a:lvl4pPr marL="6264509" indent="0">
              <a:buNone/>
              <a:defRPr sz="4100"/>
            </a:lvl4pPr>
            <a:lvl5pPr marL="8352678" indent="0">
              <a:buNone/>
              <a:defRPr sz="4100"/>
            </a:lvl5pPr>
            <a:lvl6pPr marL="10440848" indent="0">
              <a:buNone/>
              <a:defRPr sz="4100"/>
            </a:lvl6pPr>
            <a:lvl7pPr marL="12529017" indent="0">
              <a:buNone/>
              <a:defRPr sz="4100"/>
            </a:lvl7pPr>
            <a:lvl8pPr marL="14617187" indent="0">
              <a:buNone/>
              <a:defRPr sz="4100"/>
            </a:lvl8pPr>
            <a:lvl9pPr marL="16705356" indent="0">
              <a:buNone/>
              <a:defRPr sz="41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4310E9E-C78F-8C4B-A9E6-88DF149F6DA0}" type="datetimeFigureOut">
              <a:rPr kumimoji="1" lang="ja-JP" altLang="en-US" smtClean="0"/>
              <a:t>2025/4/15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822C3A0-7F29-6445-AFCF-6A6261CDCD91}" type="slidenum">
              <a:rPr kumimoji="1" lang="ja-JP" altLang="en-US" smtClean="0"/>
              <a:t>‹#›</a:t>
            </a:fld>
            <a:endParaRPr kumimoji="1" lang="ja-JP" altLang="en-US"/>
          </a:p>
        </p:txBody>
      </p:sp>
    </p:spTree>
    <p:extLst>
      <p:ext uri="{BB962C8B-B14F-4D97-AF65-F5344CB8AC3E}">
        <p14:creationId xmlns:p14="http://schemas.microsoft.com/office/powerpoint/2010/main" val="147156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5934154" y="29968190"/>
            <a:ext cx="18165128" cy="3537914"/>
          </a:xfrm>
        </p:spPr>
        <p:txBody>
          <a:bodyPr anchor="b"/>
          <a:lstStyle>
            <a:lvl1pPr algn="l">
              <a:defRPr sz="9100" b="1"/>
            </a:lvl1pPr>
          </a:lstStyle>
          <a:p>
            <a:r>
              <a:rPr kumimoji="1" lang="ja-JP" altLang="en-US"/>
              <a:t>マスター タイトルの書式設定</a:t>
            </a:r>
          </a:p>
        </p:txBody>
      </p:sp>
      <p:sp>
        <p:nvSpPr>
          <p:cNvPr id="3" name="図プレースホルダー 2"/>
          <p:cNvSpPr>
            <a:spLocks noGrp="1"/>
          </p:cNvSpPr>
          <p:nvPr>
            <p:ph type="pic" idx="1"/>
          </p:nvPr>
        </p:nvSpPr>
        <p:spPr>
          <a:xfrm>
            <a:off x="5934154" y="3825305"/>
            <a:ext cx="18165128" cy="25687020"/>
          </a:xfrm>
        </p:spPr>
        <p:txBody>
          <a:bodyPr/>
          <a:lstStyle>
            <a:lvl1pPr marL="0" indent="0">
              <a:buNone/>
              <a:defRPr sz="14600"/>
            </a:lvl1pPr>
            <a:lvl2pPr marL="2088170" indent="0">
              <a:buNone/>
              <a:defRPr sz="12800"/>
            </a:lvl2pPr>
            <a:lvl3pPr marL="4176339" indent="0">
              <a:buNone/>
              <a:defRPr sz="11000"/>
            </a:lvl3pPr>
            <a:lvl4pPr marL="6264509" indent="0">
              <a:buNone/>
              <a:defRPr sz="9100"/>
            </a:lvl4pPr>
            <a:lvl5pPr marL="8352678" indent="0">
              <a:buNone/>
              <a:defRPr sz="9100"/>
            </a:lvl5pPr>
            <a:lvl6pPr marL="10440848" indent="0">
              <a:buNone/>
              <a:defRPr sz="9100"/>
            </a:lvl6pPr>
            <a:lvl7pPr marL="12529017" indent="0">
              <a:buNone/>
              <a:defRPr sz="9100"/>
            </a:lvl7pPr>
            <a:lvl8pPr marL="14617187" indent="0">
              <a:buNone/>
              <a:defRPr sz="9100"/>
            </a:lvl8pPr>
            <a:lvl9pPr marL="16705356" indent="0">
              <a:buNone/>
              <a:defRPr sz="9100"/>
            </a:lvl9pPr>
          </a:lstStyle>
          <a:p>
            <a:endParaRPr kumimoji="1" lang="ja-JP" altLang="en-US"/>
          </a:p>
        </p:txBody>
      </p:sp>
      <p:sp>
        <p:nvSpPr>
          <p:cNvPr id="4" name="テキスト プレースホルダー 3"/>
          <p:cNvSpPr>
            <a:spLocks noGrp="1"/>
          </p:cNvSpPr>
          <p:nvPr>
            <p:ph type="body" sz="half" idx="2"/>
          </p:nvPr>
        </p:nvSpPr>
        <p:spPr>
          <a:xfrm>
            <a:off x="5934154" y="33506104"/>
            <a:ext cx="18165128" cy="5024426"/>
          </a:xfrm>
        </p:spPr>
        <p:txBody>
          <a:bodyPr/>
          <a:lstStyle>
            <a:lvl1pPr marL="0" indent="0">
              <a:buNone/>
              <a:defRPr sz="6400"/>
            </a:lvl1pPr>
            <a:lvl2pPr marL="2088170" indent="0">
              <a:buNone/>
              <a:defRPr sz="5500"/>
            </a:lvl2pPr>
            <a:lvl3pPr marL="4176339" indent="0">
              <a:buNone/>
              <a:defRPr sz="4600"/>
            </a:lvl3pPr>
            <a:lvl4pPr marL="6264509" indent="0">
              <a:buNone/>
              <a:defRPr sz="4100"/>
            </a:lvl4pPr>
            <a:lvl5pPr marL="8352678" indent="0">
              <a:buNone/>
              <a:defRPr sz="4100"/>
            </a:lvl5pPr>
            <a:lvl6pPr marL="10440848" indent="0">
              <a:buNone/>
              <a:defRPr sz="4100"/>
            </a:lvl6pPr>
            <a:lvl7pPr marL="12529017" indent="0">
              <a:buNone/>
              <a:defRPr sz="4100"/>
            </a:lvl7pPr>
            <a:lvl8pPr marL="14617187" indent="0">
              <a:buNone/>
              <a:defRPr sz="4100"/>
            </a:lvl8pPr>
            <a:lvl9pPr marL="16705356" indent="0">
              <a:buNone/>
              <a:defRPr sz="41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4310E9E-C78F-8C4B-A9E6-88DF149F6DA0}" type="datetimeFigureOut">
              <a:rPr kumimoji="1" lang="ja-JP" altLang="en-US" smtClean="0"/>
              <a:t>2025/4/15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822C3A0-7F29-6445-AFCF-6A6261CDCD91}" type="slidenum">
              <a:rPr kumimoji="1" lang="ja-JP" altLang="en-US" smtClean="0"/>
              <a:t>‹#›</a:t>
            </a:fld>
            <a:endParaRPr kumimoji="1" lang="ja-JP" altLang="en-US"/>
          </a:p>
        </p:txBody>
      </p:sp>
    </p:spTree>
    <p:extLst>
      <p:ext uri="{BB962C8B-B14F-4D97-AF65-F5344CB8AC3E}">
        <p14:creationId xmlns:p14="http://schemas.microsoft.com/office/powerpoint/2010/main" val="1508125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1513761" y="1714453"/>
            <a:ext cx="27247692" cy="7135283"/>
          </a:xfrm>
          <a:prstGeom prst="rect">
            <a:avLst/>
          </a:prstGeom>
        </p:spPr>
        <p:txBody>
          <a:bodyPr vert="horz" lIns="417634" tIns="208817" rIns="417634" bIns="208817"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1513761" y="9989400"/>
            <a:ext cx="27247692" cy="28253743"/>
          </a:xfrm>
          <a:prstGeom prst="rect">
            <a:avLst/>
          </a:prstGeom>
        </p:spPr>
        <p:txBody>
          <a:bodyPr vert="horz" lIns="417634" tIns="208817" rIns="417634" bIns="208817"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1513761" y="39680106"/>
            <a:ext cx="7064216" cy="2279327"/>
          </a:xfrm>
          <a:prstGeom prst="rect">
            <a:avLst/>
          </a:prstGeom>
        </p:spPr>
        <p:txBody>
          <a:bodyPr vert="horz" lIns="417634" tIns="208817" rIns="417634" bIns="208817" rtlCol="0" anchor="ctr"/>
          <a:lstStyle>
            <a:lvl1pPr algn="l">
              <a:defRPr sz="5500">
                <a:solidFill>
                  <a:schemeClr val="tx1">
                    <a:tint val="75000"/>
                  </a:schemeClr>
                </a:solidFill>
              </a:defRPr>
            </a:lvl1pPr>
          </a:lstStyle>
          <a:p>
            <a:fld id="{D4310E9E-C78F-8C4B-A9E6-88DF149F6DA0}" type="datetimeFigureOut">
              <a:rPr kumimoji="1" lang="ja-JP" altLang="en-US" smtClean="0"/>
              <a:t>2025/4/15</a:t>
            </a:fld>
            <a:endParaRPr kumimoji="1" lang="ja-JP" altLang="en-US"/>
          </a:p>
        </p:txBody>
      </p:sp>
      <p:sp>
        <p:nvSpPr>
          <p:cNvPr id="5" name="フッター プレースホルダー 4"/>
          <p:cNvSpPr>
            <a:spLocks noGrp="1"/>
          </p:cNvSpPr>
          <p:nvPr>
            <p:ph type="ftr" sz="quarter" idx="3"/>
          </p:nvPr>
        </p:nvSpPr>
        <p:spPr>
          <a:xfrm>
            <a:off x="10344031" y="39680106"/>
            <a:ext cx="9587151" cy="2279327"/>
          </a:xfrm>
          <a:prstGeom prst="rect">
            <a:avLst/>
          </a:prstGeom>
        </p:spPr>
        <p:txBody>
          <a:bodyPr vert="horz" lIns="417634" tIns="208817" rIns="417634" bIns="208817" rtlCol="0" anchor="ctr"/>
          <a:lstStyle>
            <a:lvl1pPr algn="ctr">
              <a:defRPr sz="55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21697236" y="39680106"/>
            <a:ext cx="7064216" cy="2279327"/>
          </a:xfrm>
          <a:prstGeom prst="rect">
            <a:avLst/>
          </a:prstGeom>
        </p:spPr>
        <p:txBody>
          <a:bodyPr vert="horz" lIns="417634" tIns="208817" rIns="417634" bIns="208817" rtlCol="0" anchor="ctr"/>
          <a:lstStyle>
            <a:lvl1pPr algn="r">
              <a:defRPr sz="5500">
                <a:solidFill>
                  <a:schemeClr val="tx1">
                    <a:tint val="75000"/>
                  </a:schemeClr>
                </a:solidFill>
              </a:defRPr>
            </a:lvl1pPr>
          </a:lstStyle>
          <a:p>
            <a:fld id="{3822C3A0-7F29-6445-AFCF-6A6261CDCD91}" type="slidenum">
              <a:rPr kumimoji="1" lang="ja-JP" altLang="en-US" smtClean="0"/>
              <a:t>‹#›</a:t>
            </a:fld>
            <a:endParaRPr kumimoji="1" lang="ja-JP" altLang="en-US"/>
          </a:p>
        </p:txBody>
      </p:sp>
    </p:spTree>
    <p:extLst>
      <p:ext uri="{BB962C8B-B14F-4D97-AF65-F5344CB8AC3E}">
        <p14:creationId xmlns:p14="http://schemas.microsoft.com/office/powerpoint/2010/main" val="28446141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088170" rtl="0" eaLnBrk="1" latinLnBrk="0" hangingPunct="1">
        <a:spcBef>
          <a:spcPct val="0"/>
        </a:spcBef>
        <a:buNone/>
        <a:defRPr kumimoji="1" sz="20100" kern="1200">
          <a:solidFill>
            <a:schemeClr val="tx1"/>
          </a:solidFill>
          <a:latin typeface="+mj-lt"/>
          <a:ea typeface="+mj-ea"/>
          <a:cs typeface="+mj-cs"/>
        </a:defRPr>
      </a:lvl1pPr>
    </p:titleStyle>
    <p:bodyStyle>
      <a:lvl1pPr marL="1566127" indent="-1566127" algn="l" defTabSz="2088170" rtl="0" eaLnBrk="1" latinLnBrk="0" hangingPunct="1">
        <a:spcBef>
          <a:spcPct val="20000"/>
        </a:spcBef>
        <a:buFont typeface="Arial"/>
        <a:buChar char="•"/>
        <a:defRPr kumimoji="1" sz="14600" kern="1200">
          <a:solidFill>
            <a:schemeClr val="tx1"/>
          </a:solidFill>
          <a:latin typeface="+mn-lt"/>
          <a:ea typeface="+mn-ea"/>
          <a:cs typeface="+mn-cs"/>
        </a:defRPr>
      </a:lvl1pPr>
      <a:lvl2pPr marL="3393276" indent="-1305106" algn="l" defTabSz="2088170" rtl="0" eaLnBrk="1" latinLnBrk="0" hangingPunct="1">
        <a:spcBef>
          <a:spcPct val="20000"/>
        </a:spcBef>
        <a:buFont typeface="Arial"/>
        <a:buChar char="–"/>
        <a:defRPr kumimoji="1" sz="12800" kern="1200">
          <a:solidFill>
            <a:schemeClr val="tx1"/>
          </a:solidFill>
          <a:latin typeface="+mn-lt"/>
          <a:ea typeface="+mn-ea"/>
          <a:cs typeface="+mn-cs"/>
        </a:defRPr>
      </a:lvl2pPr>
      <a:lvl3pPr marL="5220424" indent="-1044085" algn="l" defTabSz="2088170" rtl="0" eaLnBrk="1" latinLnBrk="0" hangingPunct="1">
        <a:spcBef>
          <a:spcPct val="20000"/>
        </a:spcBef>
        <a:buFont typeface="Arial"/>
        <a:buChar char="•"/>
        <a:defRPr kumimoji="1" sz="11000" kern="1200">
          <a:solidFill>
            <a:schemeClr val="tx1"/>
          </a:solidFill>
          <a:latin typeface="+mn-lt"/>
          <a:ea typeface="+mn-ea"/>
          <a:cs typeface="+mn-cs"/>
        </a:defRPr>
      </a:lvl3pPr>
      <a:lvl4pPr marL="7308593" indent="-1044085" algn="l" defTabSz="2088170" rtl="0" eaLnBrk="1" latinLnBrk="0" hangingPunct="1">
        <a:spcBef>
          <a:spcPct val="20000"/>
        </a:spcBef>
        <a:buFont typeface="Arial"/>
        <a:buChar char="–"/>
        <a:defRPr kumimoji="1" sz="9100" kern="1200">
          <a:solidFill>
            <a:schemeClr val="tx1"/>
          </a:solidFill>
          <a:latin typeface="+mn-lt"/>
          <a:ea typeface="+mn-ea"/>
          <a:cs typeface="+mn-cs"/>
        </a:defRPr>
      </a:lvl4pPr>
      <a:lvl5pPr marL="9396763" indent="-1044085" algn="l" defTabSz="2088170" rtl="0" eaLnBrk="1" latinLnBrk="0" hangingPunct="1">
        <a:spcBef>
          <a:spcPct val="20000"/>
        </a:spcBef>
        <a:buFont typeface="Arial"/>
        <a:buChar char="»"/>
        <a:defRPr kumimoji="1" sz="9100" kern="1200">
          <a:solidFill>
            <a:schemeClr val="tx1"/>
          </a:solidFill>
          <a:latin typeface="+mn-lt"/>
          <a:ea typeface="+mn-ea"/>
          <a:cs typeface="+mn-cs"/>
        </a:defRPr>
      </a:lvl5pPr>
      <a:lvl6pPr marL="11484933" indent="-1044085" algn="l" defTabSz="2088170" rtl="0" eaLnBrk="1" latinLnBrk="0" hangingPunct="1">
        <a:spcBef>
          <a:spcPct val="20000"/>
        </a:spcBef>
        <a:buFont typeface="Arial"/>
        <a:buChar char="•"/>
        <a:defRPr kumimoji="1" sz="9100" kern="1200">
          <a:solidFill>
            <a:schemeClr val="tx1"/>
          </a:solidFill>
          <a:latin typeface="+mn-lt"/>
          <a:ea typeface="+mn-ea"/>
          <a:cs typeface="+mn-cs"/>
        </a:defRPr>
      </a:lvl6pPr>
      <a:lvl7pPr marL="13573102" indent="-1044085" algn="l" defTabSz="2088170" rtl="0" eaLnBrk="1" latinLnBrk="0" hangingPunct="1">
        <a:spcBef>
          <a:spcPct val="20000"/>
        </a:spcBef>
        <a:buFont typeface="Arial"/>
        <a:buChar char="•"/>
        <a:defRPr kumimoji="1" sz="9100" kern="1200">
          <a:solidFill>
            <a:schemeClr val="tx1"/>
          </a:solidFill>
          <a:latin typeface="+mn-lt"/>
          <a:ea typeface="+mn-ea"/>
          <a:cs typeface="+mn-cs"/>
        </a:defRPr>
      </a:lvl7pPr>
      <a:lvl8pPr marL="15661272" indent="-1044085" algn="l" defTabSz="2088170" rtl="0" eaLnBrk="1" latinLnBrk="0" hangingPunct="1">
        <a:spcBef>
          <a:spcPct val="20000"/>
        </a:spcBef>
        <a:buFont typeface="Arial"/>
        <a:buChar char="•"/>
        <a:defRPr kumimoji="1" sz="9100" kern="1200">
          <a:solidFill>
            <a:schemeClr val="tx1"/>
          </a:solidFill>
          <a:latin typeface="+mn-lt"/>
          <a:ea typeface="+mn-ea"/>
          <a:cs typeface="+mn-cs"/>
        </a:defRPr>
      </a:lvl8pPr>
      <a:lvl9pPr marL="17749441" indent="-1044085" algn="l" defTabSz="2088170" rtl="0" eaLnBrk="1" latinLnBrk="0" hangingPunct="1">
        <a:spcBef>
          <a:spcPct val="20000"/>
        </a:spcBef>
        <a:buFont typeface="Arial"/>
        <a:buChar char="•"/>
        <a:defRPr kumimoji="1" sz="9100" kern="1200">
          <a:solidFill>
            <a:schemeClr val="tx1"/>
          </a:solidFill>
          <a:latin typeface="+mn-lt"/>
          <a:ea typeface="+mn-ea"/>
          <a:cs typeface="+mn-cs"/>
        </a:defRPr>
      </a:lvl9pPr>
    </p:bodyStyle>
    <p:otherStyle>
      <a:defPPr>
        <a:defRPr lang="ja-JP"/>
      </a:defPPr>
      <a:lvl1pPr marL="0" algn="l" defTabSz="2088170" rtl="0" eaLnBrk="1" latinLnBrk="0" hangingPunct="1">
        <a:defRPr kumimoji="1" sz="8200" kern="1200">
          <a:solidFill>
            <a:schemeClr val="tx1"/>
          </a:solidFill>
          <a:latin typeface="+mn-lt"/>
          <a:ea typeface="+mn-ea"/>
          <a:cs typeface="+mn-cs"/>
        </a:defRPr>
      </a:lvl1pPr>
      <a:lvl2pPr marL="2088170" algn="l" defTabSz="2088170" rtl="0" eaLnBrk="1" latinLnBrk="0" hangingPunct="1">
        <a:defRPr kumimoji="1" sz="8200" kern="1200">
          <a:solidFill>
            <a:schemeClr val="tx1"/>
          </a:solidFill>
          <a:latin typeface="+mn-lt"/>
          <a:ea typeface="+mn-ea"/>
          <a:cs typeface="+mn-cs"/>
        </a:defRPr>
      </a:lvl2pPr>
      <a:lvl3pPr marL="4176339" algn="l" defTabSz="2088170" rtl="0" eaLnBrk="1" latinLnBrk="0" hangingPunct="1">
        <a:defRPr kumimoji="1" sz="8200" kern="1200">
          <a:solidFill>
            <a:schemeClr val="tx1"/>
          </a:solidFill>
          <a:latin typeface="+mn-lt"/>
          <a:ea typeface="+mn-ea"/>
          <a:cs typeface="+mn-cs"/>
        </a:defRPr>
      </a:lvl3pPr>
      <a:lvl4pPr marL="6264509" algn="l" defTabSz="2088170" rtl="0" eaLnBrk="1" latinLnBrk="0" hangingPunct="1">
        <a:defRPr kumimoji="1" sz="8200" kern="1200">
          <a:solidFill>
            <a:schemeClr val="tx1"/>
          </a:solidFill>
          <a:latin typeface="+mn-lt"/>
          <a:ea typeface="+mn-ea"/>
          <a:cs typeface="+mn-cs"/>
        </a:defRPr>
      </a:lvl4pPr>
      <a:lvl5pPr marL="8352678" algn="l" defTabSz="2088170" rtl="0" eaLnBrk="1" latinLnBrk="0" hangingPunct="1">
        <a:defRPr kumimoji="1" sz="8200" kern="1200">
          <a:solidFill>
            <a:schemeClr val="tx1"/>
          </a:solidFill>
          <a:latin typeface="+mn-lt"/>
          <a:ea typeface="+mn-ea"/>
          <a:cs typeface="+mn-cs"/>
        </a:defRPr>
      </a:lvl5pPr>
      <a:lvl6pPr marL="10440848" algn="l" defTabSz="2088170" rtl="0" eaLnBrk="1" latinLnBrk="0" hangingPunct="1">
        <a:defRPr kumimoji="1" sz="8200" kern="1200">
          <a:solidFill>
            <a:schemeClr val="tx1"/>
          </a:solidFill>
          <a:latin typeface="+mn-lt"/>
          <a:ea typeface="+mn-ea"/>
          <a:cs typeface="+mn-cs"/>
        </a:defRPr>
      </a:lvl6pPr>
      <a:lvl7pPr marL="12529017" algn="l" defTabSz="2088170" rtl="0" eaLnBrk="1" latinLnBrk="0" hangingPunct="1">
        <a:defRPr kumimoji="1" sz="8200" kern="1200">
          <a:solidFill>
            <a:schemeClr val="tx1"/>
          </a:solidFill>
          <a:latin typeface="+mn-lt"/>
          <a:ea typeface="+mn-ea"/>
          <a:cs typeface="+mn-cs"/>
        </a:defRPr>
      </a:lvl7pPr>
      <a:lvl8pPr marL="14617187" algn="l" defTabSz="2088170" rtl="0" eaLnBrk="1" latinLnBrk="0" hangingPunct="1">
        <a:defRPr kumimoji="1" sz="8200" kern="1200">
          <a:solidFill>
            <a:schemeClr val="tx1"/>
          </a:solidFill>
          <a:latin typeface="+mn-lt"/>
          <a:ea typeface="+mn-ea"/>
          <a:cs typeface="+mn-cs"/>
        </a:defRPr>
      </a:lvl8pPr>
      <a:lvl9pPr marL="16705356" algn="l" defTabSz="2088170" rtl="0" eaLnBrk="1" latinLnBrk="0" hangingPunct="1">
        <a:defRPr kumimoji="1"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10" name="AutoShape 12">
            <a:extLst>
              <a:ext uri="{FF2B5EF4-FFF2-40B4-BE49-F238E27FC236}">
                <a16:creationId xmlns:a16="http://schemas.microsoft.com/office/drawing/2014/main" id="{709B2AC6-2689-2653-AAB5-AE9D3D158086}"/>
              </a:ext>
            </a:extLst>
          </p:cNvPr>
          <p:cNvSpPr>
            <a:spLocks noChangeArrowheads="1"/>
          </p:cNvSpPr>
          <p:nvPr/>
        </p:nvSpPr>
        <p:spPr bwMode="auto">
          <a:xfrm>
            <a:off x="298657" y="21993393"/>
            <a:ext cx="29486946" cy="18487259"/>
          </a:xfrm>
          <a:prstGeom prst="roundRect">
            <a:avLst>
              <a:gd name="adj" fmla="val 2183"/>
            </a:avLst>
          </a:prstGeom>
          <a:solidFill>
            <a:schemeClr val="bg1"/>
          </a:solidFill>
          <a:ln w="9525">
            <a:solidFill>
              <a:schemeClr val="accent4">
                <a:lumMod val="10000"/>
              </a:schemeClr>
            </a:solidFill>
            <a:round/>
            <a:headEnd/>
            <a:tailEnd/>
          </a:ln>
          <a:effectLst/>
        </p:spPr>
        <p:txBody>
          <a:bodyPr wrap="none" anchor="ctr">
            <a:prstTxWarp prst="textNoShape">
              <a:avLst/>
            </a:prstTxWarp>
          </a:bodyPr>
          <a:lstStyle/>
          <a:p>
            <a:endParaRPr lang="en-US" altLang="ja-JP" sz="3200" dirty="0">
              <a:latin typeface="メイリオ" panose="020B0604030504040204" pitchFamily="50" charset="-128"/>
              <a:ea typeface="メイリオ" panose="020B0604030504040204" pitchFamily="50" charset="-128"/>
            </a:endParaRPr>
          </a:p>
          <a:p>
            <a:endParaRPr lang="ja-JP" altLang="en-US" sz="3200" dirty="0">
              <a:latin typeface="メイリオ" panose="020B0604030504040204" pitchFamily="50" charset="-128"/>
              <a:ea typeface="メイリオ" panose="020B0604030504040204" pitchFamily="50" charset="-128"/>
            </a:endParaRPr>
          </a:p>
        </p:txBody>
      </p:sp>
      <p:sp>
        <p:nvSpPr>
          <p:cNvPr id="97" name="AutoShape 12">
            <a:extLst>
              <a:ext uri="{FF2B5EF4-FFF2-40B4-BE49-F238E27FC236}">
                <a16:creationId xmlns:a16="http://schemas.microsoft.com/office/drawing/2014/main" id="{41A62E61-BDFF-FBD2-0B2B-2E9313460905}"/>
              </a:ext>
            </a:extLst>
          </p:cNvPr>
          <p:cNvSpPr>
            <a:spLocks noChangeArrowheads="1"/>
          </p:cNvSpPr>
          <p:nvPr/>
        </p:nvSpPr>
        <p:spPr bwMode="auto">
          <a:xfrm>
            <a:off x="199136" y="6533705"/>
            <a:ext cx="29486946" cy="15158725"/>
          </a:xfrm>
          <a:prstGeom prst="roundRect">
            <a:avLst>
              <a:gd name="adj" fmla="val 2183"/>
            </a:avLst>
          </a:prstGeom>
          <a:solidFill>
            <a:schemeClr val="bg1"/>
          </a:solidFill>
          <a:ln w="9525">
            <a:solidFill>
              <a:schemeClr val="accent4">
                <a:lumMod val="10000"/>
              </a:schemeClr>
            </a:solidFill>
            <a:round/>
            <a:headEnd/>
            <a:tailEnd/>
          </a:ln>
          <a:effectLst/>
        </p:spPr>
        <p:txBody>
          <a:bodyPr wrap="none" anchor="ctr">
            <a:prstTxWarp prst="textNoShape">
              <a:avLst/>
            </a:prstTxWarp>
          </a:bodyPr>
          <a:lstStyle/>
          <a:p>
            <a:endParaRPr lang="ja-JP" altLang="en-US" sz="8000" dirty="0">
              <a:latin typeface="ＭＳ Ｐ明朝" panose="02020600040205080304" pitchFamily="18" charset="-128"/>
              <a:ea typeface="ＭＳ Ｐ明朝" panose="02020600040205080304" pitchFamily="18" charset="-128"/>
            </a:endParaRPr>
          </a:p>
        </p:txBody>
      </p:sp>
      <p:sp>
        <p:nvSpPr>
          <p:cNvPr id="6" name="AutoShape 13"/>
          <p:cNvSpPr>
            <a:spLocks noChangeArrowheads="1"/>
          </p:cNvSpPr>
          <p:nvPr/>
        </p:nvSpPr>
        <p:spPr bwMode="auto">
          <a:xfrm>
            <a:off x="304800" y="350899"/>
            <a:ext cx="29587129" cy="2181068"/>
          </a:xfrm>
          <a:prstGeom prst="roundRect">
            <a:avLst>
              <a:gd name="adj" fmla="val 9446"/>
            </a:avLst>
          </a:prstGeom>
          <a:gradFill rotWithShape="0">
            <a:gsLst>
              <a:gs pos="0">
                <a:srgbClr val="FFCC9C"/>
              </a:gs>
              <a:gs pos="50000">
                <a:srgbClr val="8AD1F4">
                  <a:gamma/>
                  <a:tint val="0"/>
                  <a:invGamma/>
                </a:srgbClr>
              </a:gs>
              <a:gs pos="100000">
                <a:srgbClr val="FFCC9C"/>
              </a:gs>
            </a:gsLst>
            <a:lin ang="5400000" scaled="1"/>
          </a:gradFill>
          <a:ln w="12700" cmpd="sng">
            <a:solidFill>
              <a:schemeClr val="accent4">
                <a:lumMod val="10000"/>
              </a:schemeClr>
            </a:solidFill>
            <a:round/>
            <a:headEnd/>
            <a:tailEnd/>
          </a:ln>
          <a:effectLst/>
        </p:spPr>
        <p:txBody>
          <a:bodyPr wrap="none" anchor="ctr">
            <a:prstTxWarp prst="textNoShape">
              <a:avLst/>
            </a:prstTxWarp>
          </a:bodyPr>
          <a:lstStyle/>
          <a:p>
            <a:pPr marL="0" marR="0" lvl="0" indent="0" algn="l" defTabSz="2088170" rtl="0" eaLnBrk="1" fontAlgn="auto" latinLnBrk="0" hangingPunct="1">
              <a:lnSpc>
                <a:spcPct val="100000"/>
              </a:lnSpc>
              <a:spcBef>
                <a:spcPts val="0"/>
              </a:spcBef>
              <a:spcAft>
                <a:spcPts val="0"/>
              </a:spcAft>
              <a:buClrTx/>
              <a:buSzTx/>
              <a:buFontTx/>
              <a:buNone/>
              <a:tabLst/>
              <a:defRPr/>
            </a:pPr>
            <a:endParaRPr kumimoji="1" lang="ja-JP" altLang="en-US" sz="8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p:txBody>
      </p:sp>
      <p:sp>
        <p:nvSpPr>
          <p:cNvPr id="838" name="AutoShape 12"/>
          <p:cNvSpPr>
            <a:spLocks noChangeArrowheads="1"/>
          </p:cNvSpPr>
          <p:nvPr/>
        </p:nvSpPr>
        <p:spPr bwMode="auto">
          <a:xfrm>
            <a:off x="274645" y="2857782"/>
            <a:ext cx="29617284" cy="3114289"/>
          </a:xfrm>
          <a:prstGeom prst="roundRect">
            <a:avLst>
              <a:gd name="adj" fmla="val 15935"/>
            </a:avLst>
          </a:prstGeom>
          <a:solidFill>
            <a:schemeClr val="bg1"/>
          </a:solidFill>
          <a:ln w="12700" cmpd="sng">
            <a:solidFill>
              <a:srgbClr val="000000"/>
            </a:solidFill>
            <a:round/>
            <a:headEnd/>
            <a:tailEnd/>
          </a:ln>
          <a:effectLst/>
        </p:spPr>
        <p:txBody>
          <a:bodyPr wrap="none" anchor="ctr">
            <a:prstTxWarp prst="textNoShape">
              <a:avLst/>
            </a:prstTxWarp>
          </a:bodyPr>
          <a:lstStyle/>
          <a:p>
            <a:pPr marL="0" marR="0" lvl="0" indent="0" algn="l" defTabSz="2088170" rtl="0" eaLnBrk="1" fontAlgn="auto" latinLnBrk="0" hangingPunct="1">
              <a:lnSpc>
                <a:spcPct val="100000"/>
              </a:lnSpc>
              <a:spcBef>
                <a:spcPts val="0"/>
              </a:spcBef>
              <a:spcAft>
                <a:spcPts val="0"/>
              </a:spcAft>
              <a:buClrTx/>
              <a:buSzTx/>
              <a:buFontTx/>
              <a:buNone/>
              <a:tabLst/>
              <a:defRPr/>
            </a:pPr>
            <a:endParaRPr kumimoji="1" lang="ja-JP" altLang="en-US" sz="8200" b="0" i="0" u="none" strike="noStrike" kern="1200" cap="none" spc="0" normalizeH="0" baseline="0" noProof="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p:txBody>
      </p:sp>
      <p:sp>
        <p:nvSpPr>
          <p:cNvPr id="847" name="Rectangle 9"/>
          <p:cNvSpPr>
            <a:spLocks noChangeArrowheads="1"/>
          </p:cNvSpPr>
          <p:nvPr/>
        </p:nvSpPr>
        <p:spPr bwMode="auto">
          <a:xfrm>
            <a:off x="802854" y="3894888"/>
            <a:ext cx="28330355" cy="1754326"/>
          </a:xfrm>
          <a:prstGeom prst="rect">
            <a:avLst/>
          </a:prstGeom>
          <a:noFill/>
          <a:ln w="9525">
            <a:noFill/>
            <a:miter lim="800000"/>
            <a:headEnd/>
            <a:tailEnd/>
          </a:ln>
        </p:spPr>
        <p:txBody>
          <a:bodyPr wrap="square">
            <a:prstTxWarp prst="textNoShape">
              <a:avLst/>
            </a:prstTxWarp>
            <a:spAutoFit/>
          </a:bodyPr>
          <a:lstStyle/>
          <a:p>
            <a:pPr lvl="0"/>
            <a:r>
              <a:rPr lang="ja-JP" altLang="en-US" sz="3600" b="1" dirty="0">
                <a:solidFill>
                  <a:prstClr val="black"/>
                </a:solidFill>
                <a:latin typeface="Meiryo" panose="020B0604030504040204" pitchFamily="34" charset="-128"/>
                <a:ea typeface="Meiryo" panose="020B0604030504040204" pitchFamily="34" charset="-128"/>
              </a:rPr>
              <a:t>　日本でも広く分布するヒトスジシマカは、デング熱などの感染症（蚊媒介感染症）を媒介します。蚊媒介感染症は、現在日本では大きな流行は発生していませんが、ヒト→蚊→ヒトの感染環を持つことから、海外から来た感染者をきっかけに地域流行する恐れがあります。今回、蚊媒介感染症対策の基礎資料とすることを目的に、太閤山ランドの蚊の発生消長を調査しました。</a:t>
            </a:r>
            <a:endParaRPr kumimoji="1" lang="ja-JP" altLang="ja-JP" sz="36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p:txBody>
      </p:sp>
      <p:sp>
        <p:nvSpPr>
          <p:cNvPr id="1229" name="Rectangle 14"/>
          <p:cNvSpPr>
            <a:spLocks noGrp="1" noChangeArrowheads="1"/>
          </p:cNvSpPr>
          <p:nvPr>
            <p:ph type="ctrTitle"/>
          </p:nvPr>
        </p:nvSpPr>
        <p:spPr>
          <a:xfrm>
            <a:off x="787319" y="934658"/>
            <a:ext cx="27176323" cy="1280184"/>
          </a:xfrm>
          <a:noFill/>
          <a:ln/>
          <a:effectLst/>
        </p:spPr>
        <p:txBody>
          <a:bodyPr>
            <a:noAutofit/>
          </a:bodyPr>
          <a:lstStyle/>
          <a:p>
            <a:r>
              <a:rPr lang="en-US" altLang="ja-JP" sz="6600" b="1" dirty="0">
                <a:solidFill>
                  <a:srgbClr val="002060"/>
                </a:solidFill>
                <a:latin typeface="メイリオ" panose="020B0604030504040204" pitchFamily="50" charset="-128"/>
                <a:ea typeface="メイリオ" panose="020B0604030504040204" pitchFamily="50" charset="-128"/>
                <a:cs typeface="Comic Sans MS"/>
              </a:rPr>
              <a:t>2024</a:t>
            </a:r>
            <a:r>
              <a:rPr lang="ja-JP" altLang="en-US" sz="6600" b="1" dirty="0">
                <a:solidFill>
                  <a:srgbClr val="002060"/>
                </a:solidFill>
                <a:latin typeface="メイリオ" panose="020B0604030504040204" pitchFamily="50" charset="-128"/>
                <a:ea typeface="メイリオ" panose="020B0604030504040204" pitchFamily="50" charset="-128"/>
                <a:cs typeface="Comic Sans MS"/>
              </a:rPr>
              <a:t>年度　</a:t>
            </a:r>
            <a:r>
              <a:rPr lang="ja-JP" altLang="en-US" sz="6600" b="1" i="1" dirty="0">
                <a:solidFill>
                  <a:srgbClr val="002060"/>
                </a:solidFill>
                <a:latin typeface="Comic Sans MS" panose="030F0902030302020204" pitchFamily="66" charset="0"/>
                <a:ea typeface="メイリオ" panose="020B0604030504040204" pitchFamily="50" charset="-128"/>
                <a:cs typeface="Comic Sans MS"/>
              </a:rPr>
              <a:t>太閤山ランドの蚊の発生消長調査（富山県衛生研究所）</a:t>
            </a:r>
            <a:endParaRPr lang="ja-JP" altLang="ja-JP" sz="6600" b="1" i="1" dirty="0">
              <a:solidFill>
                <a:srgbClr val="002060"/>
              </a:solidFill>
              <a:latin typeface="メイリオ" panose="020B0604030504040204" pitchFamily="50" charset="-128"/>
              <a:ea typeface="メイリオ" panose="020B0604030504040204" pitchFamily="50" charset="-128"/>
              <a:cs typeface="Comic Sans MS"/>
            </a:endParaRPr>
          </a:p>
        </p:txBody>
      </p:sp>
      <p:sp>
        <p:nvSpPr>
          <p:cNvPr id="1231" name="Rectangle 9"/>
          <p:cNvSpPr>
            <a:spLocks noChangeArrowheads="1"/>
          </p:cNvSpPr>
          <p:nvPr/>
        </p:nvSpPr>
        <p:spPr bwMode="auto">
          <a:xfrm>
            <a:off x="10880338" y="3077823"/>
            <a:ext cx="7624189" cy="923330"/>
          </a:xfrm>
          <a:prstGeom prst="rect">
            <a:avLst/>
          </a:prstGeom>
          <a:noFill/>
          <a:ln w="9525">
            <a:noFill/>
            <a:miter lim="800000"/>
            <a:headEnd/>
            <a:tailEnd/>
          </a:ln>
        </p:spPr>
        <p:txBody>
          <a:bodyPr wrap="square">
            <a:prstTxWarp prst="textNoShape">
              <a:avLst/>
            </a:prstTxWarp>
            <a:spAutoFit/>
          </a:bodyPr>
          <a:lstStyle/>
          <a:p>
            <a:pPr marL="0" marR="0" lvl="0" indent="0" algn="ctr" defTabSz="2088170" rtl="0" eaLnBrk="1" fontAlgn="auto" latinLnBrk="0" hangingPunct="1">
              <a:lnSpc>
                <a:spcPct val="100000"/>
              </a:lnSpc>
              <a:spcBef>
                <a:spcPts val="0"/>
              </a:spcBef>
              <a:spcAft>
                <a:spcPts val="0"/>
              </a:spcAft>
              <a:buClrTx/>
              <a:buSzTx/>
              <a:buFontTx/>
              <a:buNone/>
              <a:tabLst/>
              <a:defRPr/>
            </a:pPr>
            <a:r>
              <a:rPr kumimoji="1" lang="ja-JP" altLang="ja-JP" sz="54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目的</a:t>
            </a:r>
            <a:endParaRPr kumimoji="1" lang="en-US" altLang="ja-JP" sz="54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Comic Sans MS"/>
            </a:endParaRPr>
          </a:p>
        </p:txBody>
      </p:sp>
      <p:sp>
        <p:nvSpPr>
          <p:cNvPr id="1240" name="AutoShape 12"/>
          <p:cNvSpPr>
            <a:spLocks noChangeArrowheads="1"/>
          </p:cNvSpPr>
          <p:nvPr/>
        </p:nvSpPr>
        <p:spPr bwMode="auto">
          <a:xfrm>
            <a:off x="386989" y="40634549"/>
            <a:ext cx="29486945" cy="1255759"/>
          </a:xfrm>
          <a:prstGeom prst="roundRect">
            <a:avLst>
              <a:gd name="adj" fmla="val 21828"/>
            </a:avLst>
          </a:prstGeom>
          <a:gradFill flip="none" rotWithShape="1">
            <a:gsLst>
              <a:gs pos="0">
                <a:srgbClr val="CCFFCC"/>
              </a:gs>
              <a:gs pos="100000">
                <a:srgbClr val="CCFFCC"/>
              </a:gs>
              <a:gs pos="50000">
                <a:schemeClr val="bg1"/>
              </a:gs>
            </a:gsLst>
            <a:lin ang="5400000" scaled="0"/>
            <a:tileRect/>
          </a:gradFill>
          <a:ln w="9525">
            <a:solidFill>
              <a:schemeClr val="accent4">
                <a:lumMod val="10000"/>
              </a:schemeClr>
            </a:solidFill>
            <a:round/>
            <a:headEnd/>
            <a:tailEnd/>
          </a:ln>
          <a:effectLst/>
        </p:spPr>
        <p:txBody>
          <a:bodyPr wrap="none" anchor="ctr">
            <a:prstTxWarp prst="textNoShape">
              <a:avLst/>
            </a:prstTxWarp>
          </a:bodyPr>
          <a:lstStyle/>
          <a:p>
            <a:pPr marL="0" marR="0" lvl="0" indent="0" algn="l" defTabSz="2088170" rtl="0" eaLnBrk="1" fontAlgn="auto" latinLnBrk="0" hangingPunct="1">
              <a:lnSpc>
                <a:spcPct val="100000"/>
              </a:lnSpc>
              <a:spcBef>
                <a:spcPts val="0"/>
              </a:spcBef>
              <a:spcAft>
                <a:spcPts val="0"/>
              </a:spcAft>
              <a:buClrTx/>
              <a:buSzTx/>
              <a:buFontTx/>
              <a:buNone/>
              <a:tabLst/>
              <a:defRPr/>
            </a:pPr>
            <a:endParaRPr kumimoji="1" lang="ja-JP" altLang="en-US" sz="8200" b="0" i="0" u="none" strike="noStrike" kern="1200" cap="none" spc="0" normalizeH="0" baseline="0" noProof="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p:txBody>
      </p:sp>
      <p:sp>
        <p:nvSpPr>
          <p:cNvPr id="1235" name="Text Box 2"/>
          <p:cNvSpPr txBox="1">
            <a:spLocks noChangeArrowheads="1"/>
          </p:cNvSpPr>
          <p:nvPr/>
        </p:nvSpPr>
        <p:spPr bwMode="auto">
          <a:xfrm>
            <a:off x="2457039" y="41062170"/>
            <a:ext cx="27803225" cy="707886"/>
          </a:xfrm>
          <a:prstGeom prst="rect">
            <a:avLst/>
          </a:prstGeom>
          <a:noFill/>
          <a:ln w="3175" cap="flat" cmpd="sng" algn="ctr">
            <a:noFill/>
            <a:prstDash val="solid"/>
            <a:miter lim="800000"/>
            <a:headEnd type="none" w="med" len="med"/>
            <a:tailEnd type="none" w="med" len="med"/>
          </a:ln>
          <a:effectLst>
            <a:outerShdw blurRad="63500" dist="38099" dir="2700000" algn="ctr" rotWithShape="0">
              <a:schemeClr val="bg2">
                <a:alpha val="74998"/>
              </a:schemeClr>
            </a:outerShdw>
          </a:effectLst>
        </p:spPr>
        <p:txBody>
          <a:bodyPr wrap="square">
            <a:prstTxWarp prst="textNoShape">
              <a:avLst/>
            </a:prstTxWarp>
            <a:spAutoFit/>
          </a:bodyPr>
          <a:lstStyle/>
          <a:p>
            <a:pPr marL="0" marR="0" lvl="0" indent="0" algn="l" defTabSz="2088170" rtl="0" eaLnBrk="1" fontAlgn="auto" latinLnBrk="0" hangingPunct="1">
              <a:lnSpc>
                <a:spcPct val="100000"/>
              </a:lnSpc>
              <a:spcBef>
                <a:spcPts val="0"/>
              </a:spcBef>
              <a:spcAft>
                <a:spcPts val="0"/>
              </a:spcAft>
              <a:buClr>
                <a:srgbClr val="8D0400"/>
              </a:buClr>
              <a:buSzTx/>
              <a:buFontTx/>
              <a:buNone/>
              <a:tabLst/>
              <a:defRPr/>
            </a:pPr>
            <a:r>
              <a:rPr lang="ja-JP" altLang="en-US" sz="4000" b="1" dirty="0">
                <a:latin typeface="Meiryo" panose="020B0604030504040204" pitchFamily="34" charset="-128"/>
                <a:ea typeface="Meiryo" panose="020B0604030504040204" pitchFamily="34" charset="-128"/>
              </a:rPr>
              <a:t>本調査に毎年ご協力いただいている、（公財）富山県民福祉公園 太閤山ランド公園</a:t>
            </a:r>
            <a:r>
              <a:rPr lang="ja-JP" altLang="en-US" sz="4000" b="1">
                <a:latin typeface="Meiryo" panose="020B0604030504040204" pitchFamily="34" charset="-128"/>
                <a:ea typeface="Meiryo" panose="020B0604030504040204" pitchFamily="34" charset="-128"/>
              </a:rPr>
              <a:t>管理センター に</a:t>
            </a:r>
            <a:r>
              <a:rPr lang="ja-JP" altLang="en-US" sz="4000" b="1" dirty="0">
                <a:latin typeface="Meiryo" panose="020B0604030504040204" pitchFamily="34" charset="-128"/>
                <a:ea typeface="Meiryo" panose="020B0604030504040204" pitchFamily="34" charset="-128"/>
              </a:rPr>
              <a:t>感謝申し上げます。</a:t>
            </a:r>
            <a:endParaRPr kumimoji="1" lang="en-US" altLang="ja-JP" sz="4000" b="1" i="0" u="none" strike="noStrike" kern="1200" cap="none" spc="0" normalizeH="0" baseline="0" noProof="0" dirty="0">
              <a:ln>
                <a:noFill/>
              </a:ln>
              <a:solidFill>
                <a:srgbClr val="8064A2">
                  <a:lumMod val="10000"/>
                </a:srgbClr>
              </a:solidFill>
              <a:effectLst/>
              <a:uLnTx/>
              <a:uFillTx/>
              <a:latin typeface="Meiryo" panose="020B0604030504040204" pitchFamily="34" charset="-128"/>
              <a:ea typeface="Meiryo" panose="020B0604030504040204" pitchFamily="34" charset="-128"/>
              <a:cs typeface="+mn-cs"/>
            </a:endParaRPr>
          </a:p>
        </p:txBody>
      </p:sp>
      <p:sp>
        <p:nvSpPr>
          <p:cNvPr id="129" name="タイトル 1">
            <a:extLst>
              <a:ext uri="{FF2B5EF4-FFF2-40B4-BE49-F238E27FC236}">
                <a16:creationId xmlns:a16="http://schemas.microsoft.com/office/drawing/2014/main" id="{0E328692-F72D-41FF-8252-C1E48F3BFD75}"/>
              </a:ext>
            </a:extLst>
          </p:cNvPr>
          <p:cNvSpPr txBox="1">
            <a:spLocks/>
          </p:cNvSpPr>
          <p:nvPr/>
        </p:nvSpPr>
        <p:spPr>
          <a:xfrm>
            <a:off x="11221943" y="6994481"/>
            <a:ext cx="7127708" cy="858413"/>
          </a:xfrm>
          <a:prstGeom prst="rect">
            <a:avLst/>
          </a:prstGeom>
        </p:spPr>
        <p:txBody>
          <a:bodyPr vert="horz" lIns="417634" tIns="208817" rIns="417634" bIns="208817" rtlCol="0" anchor="ctr">
            <a:noAutofit/>
          </a:bodyPr>
          <a:lstStyle>
            <a:lvl1pPr algn="ctr" defTabSz="2088170" rtl="0" eaLnBrk="1" latinLnBrk="0" hangingPunct="1">
              <a:spcBef>
                <a:spcPct val="0"/>
              </a:spcBef>
              <a:buNone/>
              <a:defRPr kumimoji="1" sz="20100" kern="1200">
                <a:solidFill>
                  <a:schemeClr val="tx1"/>
                </a:solidFill>
                <a:latin typeface="+mj-lt"/>
                <a:ea typeface="+mj-ea"/>
                <a:cs typeface="+mj-cs"/>
              </a:defRPr>
            </a:lvl1pPr>
          </a:lstStyle>
          <a:p>
            <a:pPr marL="0" marR="0" lvl="0" indent="0" algn="ctr" defTabSz="2088170" rtl="0" eaLnBrk="1" fontAlgn="auto" latinLnBrk="0" hangingPunct="1">
              <a:lnSpc>
                <a:spcPct val="100000"/>
              </a:lnSpc>
              <a:spcBef>
                <a:spcPct val="0"/>
              </a:spcBef>
              <a:spcAft>
                <a:spcPts val="0"/>
              </a:spcAft>
              <a:buClrTx/>
              <a:buSzTx/>
              <a:buFontTx/>
              <a:buNone/>
              <a:tabLst/>
              <a:defRPr/>
            </a:pPr>
            <a:r>
              <a:rPr kumimoji="1" lang="ja-JP" altLang="ja-JP" sz="54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j-cs"/>
              </a:rPr>
              <a:t>方法</a:t>
            </a:r>
            <a:endParaRPr kumimoji="1" lang="ja-JP" altLang="en-US" sz="54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j-cs"/>
            </a:endParaRPr>
          </a:p>
        </p:txBody>
      </p:sp>
      <p:sp>
        <p:nvSpPr>
          <p:cNvPr id="30" name="タイトル 1">
            <a:extLst>
              <a:ext uri="{FF2B5EF4-FFF2-40B4-BE49-F238E27FC236}">
                <a16:creationId xmlns:a16="http://schemas.microsoft.com/office/drawing/2014/main" id="{BCB3BEB9-F445-F146-B377-3B44496D13A3}"/>
              </a:ext>
            </a:extLst>
          </p:cNvPr>
          <p:cNvSpPr txBox="1">
            <a:spLocks/>
          </p:cNvSpPr>
          <p:nvPr/>
        </p:nvSpPr>
        <p:spPr>
          <a:xfrm>
            <a:off x="11128578" y="22179183"/>
            <a:ext cx="7127708" cy="854741"/>
          </a:xfrm>
          <a:prstGeom prst="rect">
            <a:avLst/>
          </a:prstGeom>
        </p:spPr>
        <p:txBody>
          <a:bodyPr vert="horz" lIns="417634" tIns="208817" rIns="417634" bIns="208817" rtlCol="0" anchor="ctr">
            <a:noAutofit/>
          </a:bodyPr>
          <a:lstStyle>
            <a:lvl1pPr algn="ctr" defTabSz="2088170" rtl="0" eaLnBrk="1" latinLnBrk="0" hangingPunct="1">
              <a:spcBef>
                <a:spcPct val="0"/>
              </a:spcBef>
              <a:buNone/>
              <a:defRPr kumimoji="1" sz="20100" kern="1200">
                <a:solidFill>
                  <a:schemeClr val="tx1"/>
                </a:solidFill>
                <a:latin typeface="+mj-lt"/>
                <a:ea typeface="+mj-ea"/>
                <a:cs typeface="+mj-cs"/>
              </a:defRPr>
            </a:lvl1pPr>
          </a:lstStyle>
          <a:p>
            <a:pPr marL="0" marR="0" lvl="0" indent="0" algn="ctr" defTabSz="2088170" rtl="0" eaLnBrk="1" fontAlgn="auto" latinLnBrk="0" hangingPunct="1">
              <a:lnSpc>
                <a:spcPct val="100000"/>
              </a:lnSpc>
              <a:spcBef>
                <a:spcPct val="0"/>
              </a:spcBef>
              <a:spcAft>
                <a:spcPts val="0"/>
              </a:spcAft>
              <a:buClrTx/>
              <a:buSzTx/>
              <a:buFontTx/>
              <a:buNone/>
              <a:tabLst/>
              <a:defRPr/>
            </a:pPr>
            <a:r>
              <a:rPr kumimoji="1" lang="ja-JP" altLang="en-US" sz="54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j-cs"/>
              </a:rPr>
              <a:t>結果と考察</a:t>
            </a:r>
          </a:p>
        </p:txBody>
      </p:sp>
      <p:sp>
        <p:nvSpPr>
          <p:cNvPr id="80" name="Rectangle 2">
            <a:extLst>
              <a:ext uri="{FF2B5EF4-FFF2-40B4-BE49-F238E27FC236}">
                <a16:creationId xmlns:a16="http://schemas.microsoft.com/office/drawing/2014/main" id="{54FD42BC-15BD-3C18-A5AD-9513BAAC43AE}"/>
              </a:ext>
            </a:extLst>
          </p:cNvPr>
          <p:cNvSpPr>
            <a:spLocks noChangeArrowheads="1"/>
          </p:cNvSpPr>
          <p:nvPr/>
        </p:nvSpPr>
        <p:spPr bwMode="auto">
          <a:xfrm>
            <a:off x="0" y="0"/>
            <a:ext cx="30275213"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200" b="0" i="0" u="none" strike="noStrike" cap="none" normalizeH="0" baseline="0">
              <a:ln>
                <a:noFill/>
              </a:ln>
              <a:solidFill>
                <a:srgbClr val="5B616B"/>
              </a:solidFill>
              <a:effectLst/>
              <a:latin typeface="Arial" panose="020B0604020202020204" pitchFamily="34" charset="0"/>
              <a:ea typeface="BlinkMacSystemFon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ja-JP" altLang="ja-JP" sz="1200" b="0" i="0" u="none" strike="noStrike" cap="none" normalizeH="0" baseline="0">
                <a:ln>
                  <a:noFill/>
                </a:ln>
                <a:solidFill>
                  <a:srgbClr val="0071BC"/>
                </a:solidFill>
                <a:effectLst/>
                <a:latin typeface="Arial" panose="020B0604020202020204" pitchFamily="34" charset="0"/>
                <a:ea typeface="BlinkMacSystemFont"/>
              </a:rPr>
              <a:t>.</a:t>
            </a:r>
            <a:r>
              <a:rPr kumimoji="0" lang="ja-JP" altLang="ja-JP" sz="1900" b="0" i="0" u="none" strike="noStrike" cap="none" normalizeH="0" baseline="0">
                <a:ln>
                  <a:noFill/>
                </a:ln>
                <a:solidFill>
                  <a:schemeClr val="tx1"/>
                </a:solidFill>
                <a:effectLst/>
                <a:latin typeface="Arial" panose="020B0604020202020204" pitchFamily="34" charset="0"/>
              </a:rPr>
              <a:t>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81" name="Rectangle 3">
            <a:extLst>
              <a:ext uri="{FF2B5EF4-FFF2-40B4-BE49-F238E27FC236}">
                <a16:creationId xmlns:a16="http://schemas.microsoft.com/office/drawing/2014/main" id="{DBE2CF1B-CAD1-3B17-DCA6-C99ECDF8B59E}"/>
              </a:ext>
            </a:extLst>
          </p:cNvPr>
          <p:cNvSpPr>
            <a:spLocks noChangeArrowheads="1"/>
          </p:cNvSpPr>
          <p:nvPr/>
        </p:nvSpPr>
        <p:spPr bwMode="auto">
          <a:xfrm>
            <a:off x="152400" y="152400"/>
            <a:ext cx="30275213"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200" b="0" i="0" u="none" strike="noStrike" cap="none" normalizeH="0" baseline="0">
              <a:ln>
                <a:noFill/>
              </a:ln>
              <a:solidFill>
                <a:srgbClr val="5B616B"/>
              </a:solidFill>
              <a:effectLst/>
              <a:latin typeface="Arial" panose="020B0604020202020204" pitchFamily="34" charset="0"/>
              <a:ea typeface="BlinkMacSystemFon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ja-JP" altLang="ja-JP" sz="1200" b="0" i="0" u="none" strike="noStrike" cap="none" normalizeH="0" baseline="0">
                <a:ln>
                  <a:noFill/>
                </a:ln>
                <a:solidFill>
                  <a:srgbClr val="0071BC"/>
                </a:solidFill>
                <a:effectLst/>
                <a:latin typeface="Arial" panose="020B0604020202020204" pitchFamily="34" charset="0"/>
                <a:ea typeface="BlinkMacSystemFont"/>
              </a:rPr>
              <a:t>.</a:t>
            </a:r>
            <a:r>
              <a:rPr kumimoji="0" lang="ja-JP" altLang="ja-JP" sz="1900" b="0" i="0" u="none" strike="noStrike" cap="none" normalizeH="0" baseline="0">
                <a:ln>
                  <a:noFill/>
                </a:ln>
                <a:solidFill>
                  <a:schemeClr val="tx1"/>
                </a:solidFill>
                <a:effectLst/>
                <a:latin typeface="Arial" panose="020B0604020202020204" pitchFamily="34" charset="0"/>
              </a:rPr>
              <a:t>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82" name="Rectangle 4">
            <a:extLst>
              <a:ext uri="{FF2B5EF4-FFF2-40B4-BE49-F238E27FC236}">
                <a16:creationId xmlns:a16="http://schemas.microsoft.com/office/drawing/2014/main" id="{46EFF26A-9EDA-D8AE-A07B-0615DDC5AFE0}"/>
              </a:ext>
            </a:extLst>
          </p:cNvPr>
          <p:cNvSpPr>
            <a:spLocks noChangeArrowheads="1"/>
          </p:cNvSpPr>
          <p:nvPr/>
        </p:nvSpPr>
        <p:spPr bwMode="auto">
          <a:xfrm>
            <a:off x="304800" y="304800"/>
            <a:ext cx="30275213"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200" b="0" i="0" u="none" strike="noStrike" cap="none" normalizeH="0" baseline="0">
              <a:ln>
                <a:noFill/>
              </a:ln>
              <a:solidFill>
                <a:srgbClr val="5B616B"/>
              </a:solidFill>
              <a:effectLst/>
              <a:latin typeface="Arial" panose="020B0604020202020204" pitchFamily="34" charset="0"/>
              <a:ea typeface="BlinkMacSystemFont"/>
            </a:endParaRPr>
          </a:p>
          <a:p>
            <a:pPr marL="0" marR="0" lvl="0" indent="0" algn="l" defTabSz="914400" rtl="0" eaLnBrk="0" fontAlgn="base" latinLnBrk="0" hangingPunct="0">
              <a:lnSpc>
                <a:spcPct val="100000"/>
              </a:lnSpc>
              <a:spcBef>
                <a:spcPct val="0"/>
              </a:spcBef>
              <a:spcAft>
                <a:spcPct val="0"/>
              </a:spcAft>
              <a:buClrTx/>
              <a:buSzTx/>
              <a:buFontTx/>
              <a:buChar char="•"/>
              <a:tabLst/>
            </a:pPr>
            <a:br>
              <a:rPr kumimoji="0" lang="ja-JP" altLang="ja-JP" sz="1200" b="0" i="0" u="none" strike="noStrike" cap="none" normalizeH="0" baseline="0">
                <a:ln>
                  <a:noFill/>
                </a:ln>
                <a:solidFill>
                  <a:srgbClr val="0071BC"/>
                </a:solidFill>
                <a:effectLst/>
                <a:latin typeface="Arial" panose="020B0604020202020204" pitchFamily="34" charset="0"/>
                <a:ea typeface="BlinkMacSystemFont"/>
              </a:rPr>
            </a:br>
            <a:endParaRPr kumimoji="0" lang="ja-JP" altLang="ja-JP" sz="1800" b="0" i="0" u="none" strike="noStrike" cap="none" normalizeH="0" baseline="0">
              <a:ln>
                <a:noFill/>
              </a:ln>
              <a:solidFill>
                <a:schemeClr val="tx1"/>
              </a:solidFill>
              <a:effectLst/>
              <a:latin typeface="Arial" panose="020B0604020202020204" pitchFamily="34" charset="0"/>
            </a:endParaRPr>
          </a:p>
        </p:txBody>
      </p:sp>
      <p:pic>
        <p:nvPicPr>
          <p:cNvPr id="89" name="図 88">
            <a:extLst>
              <a:ext uri="{FF2B5EF4-FFF2-40B4-BE49-F238E27FC236}">
                <a16:creationId xmlns:a16="http://schemas.microsoft.com/office/drawing/2014/main" id="{EB2940C8-905C-FA43-596D-4616C1D7C50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8979"/>
          <a:stretch/>
        </p:blipFill>
        <p:spPr>
          <a:xfrm>
            <a:off x="14774060" y="9080896"/>
            <a:ext cx="5746777" cy="3614551"/>
          </a:xfrm>
          <a:prstGeom prst="rect">
            <a:avLst/>
          </a:prstGeom>
        </p:spPr>
      </p:pic>
      <p:pic>
        <p:nvPicPr>
          <p:cNvPr id="91" name="図 90">
            <a:extLst>
              <a:ext uri="{FF2B5EF4-FFF2-40B4-BE49-F238E27FC236}">
                <a16:creationId xmlns:a16="http://schemas.microsoft.com/office/drawing/2014/main" id="{9967C28A-5756-DD6E-D4B4-F4A98F38A14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53515" y="9066940"/>
            <a:ext cx="13288180" cy="8581689"/>
          </a:xfrm>
          <a:prstGeom prst="rect">
            <a:avLst/>
          </a:prstGeom>
        </p:spPr>
      </p:pic>
      <p:sp>
        <p:nvSpPr>
          <p:cNvPr id="92" name="テキスト ボックス 91">
            <a:extLst>
              <a:ext uri="{FF2B5EF4-FFF2-40B4-BE49-F238E27FC236}">
                <a16:creationId xmlns:a16="http://schemas.microsoft.com/office/drawing/2014/main" id="{0B185D2A-62CB-B427-D3EA-EF181165FE45}"/>
              </a:ext>
            </a:extLst>
          </p:cNvPr>
          <p:cNvSpPr txBox="1"/>
          <p:nvPr/>
        </p:nvSpPr>
        <p:spPr>
          <a:xfrm>
            <a:off x="14741682" y="12769755"/>
            <a:ext cx="2511016" cy="646331"/>
          </a:xfrm>
          <a:prstGeom prst="rect">
            <a:avLst/>
          </a:prstGeom>
          <a:noFill/>
        </p:spPr>
        <p:txBody>
          <a:bodyPr wrap="square" rtlCol="0">
            <a:spAutoFit/>
          </a:bodyPr>
          <a:lstStyle/>
          <a:p>
            <a:r>
              <a:rPr kumimoji="1" lang="ja-JP" altLang="en-US" sz="3600" b="1" dirty="0">
                <a:latin typeface="メイリオ" panose="020B0604030504040204" pitchFamily="50" charset="-128"/>
                <a:ea typeface="メイリオ" panose="020B0604030504040204" pitchFamily="50" charset="-128"/>
              </a:rPr>
              <a:t>地点</a:t>
            </a:r>
            <a:r>
              <a:rPr kumimoji="1" lang="en-US" altLang="ja-JP" sz="3600" b="1" dirty="0">
                <a:latin typeface="メイリオ" panose="020B0604030504040204" pitchFamily="50" charset="-128"/>
                <a:ea typeface="メイリオ" panose="020B0604030504040204" pitchFamily="50" charset="-128"/>
              </a:rPr>
              <a:t>1</a:t>
            </a:r>
            <a:endParaRPr kumimoji="1" lang="ja-JP" altLang="en-US" sz="3600" b="1" dirty="0">
              <a:latin typeface="メイリオ" panose="020B0604030504040204" pitchFamily="50" charset="-128"/>
              <a:ea typeface="メイリオ" panose="020B0604030504040204" pitchFamily="50" charset="-128"/>
            </a:endParaRPr>
          </a:p>
        </p:txBody>
      </p:sp>
      <p:sp>
        <p:nvSpPr>
          <p:cNvPr id="93" name="テキスト ボックス 92">
            <a:extLst>
              <a:ext uri="{FF2B5EF4-FFF2-40B4-BE49-F238E27FC236}">
                <a16:creationId xmlns:a16="http://schemas.microsoft.com/office/drawing/2014/main" id="{2ADAD1EC-D2CA-E211-DF5E-CFFF0D29CD59}"/>
              </a:ext>
            </a:extLst>
          </p:cNvPr>
          <p:cNvSpPr txBox="1"/>
          <p:nvPr/>
        </p:nvSpPr>
        <p:spPr>
          <a:xfrm>
            <a:off x="14743267" y="17264351"/>
            <a:ext cx="1810545" cy="646331"/>
          </a:xfrm>
          <a:prstGeom prst="rect">
            <a:avLst/>
          </a:prstGeom>
          <a:noFill/>
        </p:spPr>
        <p:txBody>
          <a:bodyPr wrap="square" rtlCol="0">
            <a:spAutoFit/>
          </a:bodyPr>
          <a:lstStyle/>
          <a:p>
            <a:r>
              <a:rPr kumimoji="1" lang="ja-JP" altLang="en-US" sz="3600" b="1" dirty="0">
                <a:latin typeface="メイリオ" panose="020B0604030504040204" pitchFamily="50" charset="-128"/>
                <a:ea typeface="メイリオ" panose="020B0604030504040204" pitchFamily="50" charset="-128"/>
              </a:rPr>
              <a:t>地点</a:t>
            </a:r>
            <a:r>
              <a:rPr kumimoji="1" lang="en-US" altLang="ja-JP" sz="3600" b="1" dirty="0">
                <a:latin typeface="メイリオ" panose="020B0604030504040204" pitchFamily="50" charset="-128"/>
                <a:ea typeface="メイリオ" panose="020B0604030504040204" pitchFamily="50" charset="-128"/>
              </a:rPr>
              <a:t>2</a:t>
            </a:r>
            <a:endParaRPr kumimoji="1" lang="ja-JP" altLang="en-US" sz="3600" b="1" dirty="0">
              <a:latin typeface="メイリオ" panose="020B0604030504040204" pitchFamily="50" charset="-128"/>
              <a:ea typeface="メイリオ" panose="020B0604030504040204" pitchFamily="50" charset="-128"/>
            </a:endParaRPr>
          </a:p>
        </p:txBody>
      </p:sp>
      <p:sp>
        <p:nvSpPr>
          <p:cNvPr id="94" name="四角形吹き出し 6">
            <a:extLst>
              <a:ext uri="{FF2B5EF4-FFF2-40B4-BE49-F238E27FC236}">
                <a16:creationId xmlns:a16="http://schemas.microsoft.com/office/drawing/2014/main" id="{A0E1DA7C-AB94-392F-3D17-18D6FDDC9AE7}"/>
              </a:ext>
            </a:extLst>
          </p:cNvPr>
          <p:cNvSpPr/>
          <p:nvPr/>
        </p:nvSpPr>
        <p:spPr>
          <a:xfrm>
            <a:off x="14785796" y="9104816"/>
            <a:ext cx="5735041" cy="3614552"/>
          </a:xfrm>
          <a:prstGeom prst="wedgeRectCallout">
            <a:avLst>
              <a:gd name="adj1" fmla="val -192348"/>
              <a:gd name="adj2" fmla="val 176290"/>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四角形吹き出し 4">
            <a:extLst>
              <a:ext uri="{FF2B5EF4-FFF2-40B4-BE49-F238E27FC236}">
                <a16:creationId xmlns:a16="http://schemas.microsoft.com/office/drawing/2014/main" id="{EA5C40CF-C5A7-AB84-8B1E-63D5BAA63F10}"/>
              </a:ext>
            </a:extLst>
          </p:cNvPr>
          <p:cNvSpPr/>
          <p:nvPr/>
        </p:nvSpPr>
        <p:spPr>
          <a:xfrm>
            <a:off x="14743267" y="13584507"/>
            <a:ext cx="5746777" cy="3698870"/>
          </a:xfrm>
          <a:prstGeom prst="wedgeRectCallout">
            <a:avLst>
              <a:gd name="adj1" fmla="val -192334"/>
              <a:gd name="adj2" fmla="val 25432"/>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楕円 1">
            <a:extLst>
              <a:ext uri="{FF2B5EF4-FFF2-40B4-BE49-F238E27FC236}">
                <a16:creationId xmlns:a16="http://schemas.microsoft.com/office/drawing/2014/main" id="{4F4CA537-68C8-D449-50F5-3D8B3C746F15}"/>
              </a:ext>
            </a:extLst>
          </p:cNvPr>
          <p:cNvSpPr/>
          <p:nvPr/>
        </p:nvSpPr>
        <p:spPr>
          <a:xfrm>
            <a:off x="5982710" y="16790401"/>
            <a:ext cx="661182" cy="65055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 name="楕円 2">
            <a:extLst>
              <a:ext uri="{FF2B5EF4-FFF2-40B4-BE49-F238E27FC236}">
                <a16:creationId xmlns:a16="http://schemas.microsoft.com/office/drawing/2014/main" id="{C19EA44B-DCD4-680A-83BD-2F020BF269AF}"/>
              </a:ext>
            </a:extLst>
          </p:cNvPr>
          <p:cNvSpPr/>
          <p:nvPr/>
        </p:nvSpPr>
        <p:spPr>
          <a:xfrm>
            <a:off x="5987369" y="16062903"/>
            <a:ext cx="661182" cy="65055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4" name="図 3">
            <a:extLst>
              <a:ext uri="{FF2B5EF4-FFF2-40B4-BE49-F238E27FC236}">
                <a16:creationId xmlns:a16="http://schemas.microsoft.com/office/drawing/2014/main" id="{006A3E8A-ECFC-955D-92ED-3C8050D5CD5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3036" t="7018" r="12660" b="10655"/>
          <a:stretch/>
        </p:blipFill>
        <p:spPr>
          <a:xfrm rot="5400000">
            <a:off x="19858033" y="11304596"/>
            <a:ext cx="7573163" cy="5060530"/>
          </a:xfrm>
          <a:prstGeom prst="rect">
            <a:avLst/>
          </a:prstGeom>
        </p:spPr>
      </p:pic>
      <p:sp>
        <p:nvSpPr>
          <p:cNvPr id="5" name="テキスト ボックス 4">
            <a:extLst>
              <a:ext uri="{FF2B5EF4-FFF2-40B4-BE49-F238E27FC236}">
                <a16:creationId xmlns:a16="http://schemas.microsoft.com/office/drawing/2014/main" id="{EB5DBE15-1253-97A9-E393-8FB284AE71FB}"/>
              </a:ext>
            </a:extLst>
          </p:cNvPr>
          <p:cNvSpPr txBox="1"/>
          <p:nvPr/>
        </p:nvSpPr>
        <p:spPr>
          <a:xfrm>
            <a:off x="26009354" y="9200489"/>
            <a:ext cx="3958812" cy="1077218"/>
          </a:xfrm>
          <a:prstGeom prst="rect">
            <a:avLst/>
          </a:prstGeom>
          <a:noFill/>
        </p:spPr>
        <p:txBody>
          <a:bodyPr wrap="square" rtlCol="0">
            <a:spAutoFit/>
          </a:bodyPr>
          <a:lstStyle/>
          <a:p>
            <a:pPr algn="ctr"/>
            <a:r>
              <a:rPr kumimoji="1" lang="ja-JP" altLang="en-US" sz="3200" dirty="0">
                <a:latin typeface="メイリオ" panose="020B0604030504040204" pitchFamily="50" charset="-128"/>
                <a:ea typeface="メイリオ" panose="020B0604030504040204" pitchFamily="50" charset="-128"/>
              </a:rPr>
              <a:t>ドライアイス</a:t>
            </a:r>
            <a:endParaRPr kumimoji="1" lang="en-US" altLang="ja-JP" sz="3200" dirty="0">
              <a:latin typeface="メイリオ" panose="020B0604030504040204" pitchFamily="50" charset="-128"/>
              <a:ea typeface="メイリオ" panose="020B0604030504040204" pitchFamily="50" charset="-128"/>
            </a:endParaRPr>
          </a:p>
          <a:p>
            <a:pPr algn="ctr"/>
            <a:r>
              <a:rPr kumimoji="1" lang="ja-JP" altLang="en-US" sz="3200" dirty="0">
                <a:latin typeface="メイリオ" panose="020B0604030504040204" pitchFamily="50" charset="-128"/>
                <a:ea typeface="メイリオ" panose="020B0604030504040204" pitchFamily="50" charset="-128"/>
              </a:rPr>
              <a:t>（</a:t>
            </a:r>
            <a:r>
              <a:rPr lang="en-US" altLang="ja-JP" sz="3200" dirty="0">
                <a:latin typeface="メイリオ" panose="020B0604030504040204" pitchFamily="50" charset="-128"/>
                <a:ea typeface="メイリオ" panose="020B0604030504040204" pitchFamily="50" charset="-128"/>
              </a:rPr>
              <a:t>CO</a:t>
            </a:r>
            <a:r>
              <a:rPr lang="ja-JP" altLang="en-US" sz="3200" dirty="0">
                <a:latin typeface="メイリオ" panose="020B0604030504040204" pitchFamily="50" charset="-128"/>
                <a:ea typeface="メイリオ" panose="020B0604030504040204" pitchFamily="50" charset="-128"/>
              </a:rPr>
              <a:t>₂の発生源</a:t>
            </a:r>
            <a:r>
              <a:rPr kumimoji="1" lang="ja-JP" altLang="en-US" sz="3200" dirty="0">
                <a:latin typeface="メイリオ" panose="020B0604030504040204" pitchFamily="50" charset="-128"/>
                <a:ea typeface="メイリオ" panose="020B0604030504040204" pitchFamily="50" charset="-128"/>
              </a:rPr>
              <a:t>）</a:t>
            </a:r>
          </a:p>
        </p:txBody>
      </p:sp>
      <p:cxnSp>
        <p:nvCxnSpPr>
          <p:cNvPr id="7" name="直線コネクタ 6">
            <a:extLst>
              <a:ext uri="{FF2B5EF4-FFF2-40B4-BE49-F238E27FC236}">
                <a16:creationId xmlns:a16="http://schemas.microsoft.com/office/drawing/2014/main" id="{7A9F3F4C-F34F-6387-D50D-3163AC9FD8F2}"/>
              </a:ext>
            </a:extLst>
          </p:cNvPr>
          <p:cNvCxnSpPr>
            <a:cxnSpLocks/>
          </p:cNvCxnSpPr>
          <p:nvPr/>
        </p:nvCxnSpPr>
        <p:spPr>
          <a:xfrm flipV="1">
            <a:off x="24955574" y="9899702"/>
            <a:ext cx="1618869" cy="198538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BFDA268E-75A8-6B16-B2F7-B17ADE2AA241}"/>
              </a:ext>
            </a:extLst>
          </p:cNvPr>
          <p:cNvSpPr txBox="1"/>
          <p:nvPr/>
        </p:nvSpPr>
        <p:spPr>
          <a:xfrm>
            <a:off x="26204414" y="15305913"/>
            <a:ext cx="3659012" cy="1977464"/>
          </a:xfrm>
          <a:prstGeom prst="rect">
            <a:avLst/>
          </a:prstGeom>
          <a:noFill/>
        </p:spPr>
        <p:txBody>
          <a:bodyPr wrap="square" rtlCol="0">
            <a:spAutoFit/>
          </a:bodyPr>
          <a:lstStyle/>
          <a:p>
            <a:pPr>
              <a:lnSpc>
                <a:spcPct val="150000"/>
              </a:lnSpc>
            </a:pPr>
            <a:r>
              <a:rPr kumimoji="1" lang="ja-JP" altLang="en-US" sz="2800" dirty="0">
                <a:latin typeface="メイリオ" panose="020B0604030504040204" pitchFamily="50" charset="-128"/>
                <a:ea typeface="メイリオ" panose="020B0604030504040204" pitchFamily="50" charset="-128"/>
              </a:rPr>
              <a:t>逆回転する扇風機</a:t>
            </a:r>
            <a:r>
              <a:rPr lang="ja-JP" altLang="en-US" sz="2800" dirty="0">
                <a:latin typeface="メイリオ" panose="020B0604030504040204" pitchFamily="50" charset="-128"/>
                <a:ea typeface="メイリオ" panose="020B0604030504040204" pitchFamily="50" charset="-128"/>
              </a:rPr>
              <a:t>で</a:t>
            </a:r>
            <a:r>
              <a:rPr kumimoji="1" lang="ja-JP" altLang="en-US" sz="2800" dirty="0">
                <a:latin typeface="メイリオ" panose="020B0604030504040204" pitchFamily="50" charset="-128"/>
                <a:ea typeface="メイリオ" panose="020B0604030504040204" pitchFamily="50" charset="-128"/>
              </a:rPr>
              <a:t>、</a:t>
            </a:r>
            <a:endParaRPr kumimoji="1" lang="en-US" altLang="ja-JP" sz="2800" dirty="0">
              <a:latin typeface="メイリオ" panose="020B0604030504040204" pitchFamily="50" charset="-128"/>
              <a:ea typeface="メイリオ" panose="020B0604030504040204" pitchFamily="50" charset="-128"/>
            </a:endParaRPr>
          </a:p>
          <a:p>
            <a:pPr>
              <a:lnSpc>
                <a:spcPct val="150000"/>
              </a:lnSpc>
            </a:pPr>
            <a:r>
              <a:rPr kumimoji="1" lang="en-US" altLang="ja-JP" sz="2800" dirty="0">
                <a:latin typeface="メイリオ" panose="020B0604030504040204" pitchFamily="50" charset="-128"/>
                <a:ea typeface="メイリオ" panose="020B0604030504040204" pitchFamily="50" charset="-128"/>
              </a:rPr>
              <a:t>CO</a:t>
            </a:r>
            <a:r>
              <a:rPr kumimoji="1" lang="ja-JP" altLang="en-US" sz="2800" dirty="0">
                <a:latin typeface="メイリオ" panose="020B0604030504040204" pitchFamily="50" charset="-128"/>
                <a:ea typeface="メイリオ" panose="020B0604030504040204" pitchFamily="50" charset="-128"/>
              </a:rPr>
              <a:t>₂に誘われてきた</a:t>
            </a:r>
            <a:endParaRPr kumimoji="1" lang="en-US" altLang="ja-JP" sz="2800" dirty="0">
              <a:latin typeface="メイリオ" panose="020B0604030504040204" pitchFamily="50" charset="-128"/>
              <a:ea typeface="メイリオ" panose="020B0604030504040204" pitchFamily="50" charset="-128"/>
            </a:endParaRPr>
          </a:p>
          <a:p>
            <a:pPr>
              <a:lnSpc>
                <a:spcPct val="150000"/>
              </a:lnSpc>
            </a:pPr>
            <a:r>
              <a:rPr kumimoji="1" lang="ja-JP" altLang="en-US" sz="2800" dirty="0">
                <a:latin typeface="メイリオ" panose="020B0604030504040204" pitchFamily="50" charset="-128"/>
                <a:ea typeface="メイリオ" panose="020B0604030504040204" pitchFamily="50" charset="-128"/>
              </a:rPr>
              <a:t>蚊を吸い込む</a:t>
            </a:r>
          </a:p>
        </p:txBody>
      </p:sp>
      <p:cxnSp>
        <p:nvCxnSpPr>
          <p:cNvPr id="9" name="直線コネクタ 8">
            <a:extLst>
              <a:ext uri="{FF2B5EF4-FFF2-40B4-BE49-F238E27FC236}">
                <a16:creationId xmlns:a16="http://schemas.microsoft.com/office/drawing/2014/main" id="{4FE9589C-8A3B-0FAB-48D6-0C777D65080B}"/>
              </a:ext>
            </a:extLst>
          </p:cNvPr>
          <p:cNvCxnSpPr>
            <a:cxnSpLocks/>
          </p:cNvCxnSpPr>
          <p:nvPr/>
        </p:nvCxnSpPr>
        <p:spPr>
          <a:xfrm>
            <a:off x="23962922" y="14619790"/>
            <a:ext cx="3282324" cy="7551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39A65918-39EB-7CAF-4020-D1F66810246B}"/>
              </a:ext>
            </a:extLst>
          </p:cNvPr>
          <p:cNvSpPr txBox="1"/>
          <p:nvPr/>
        </p:nvSpPr>
        <p:spPr>
          <a:xfrm>
            <a:off x="1270992" y="18267048"/>
            <a:ext cx="28341871" cy="3323987"/>
          </a:xfrm>
          <a:prstGeom prst="rect">
            <a:avLst/>
          </a:prstGeom>
          <a:noFill/>
        </p:spPr>
        <p:txBody>
          <a:bodyPr wrap="square" rtlCol="0">
            <a:spAutoFit/>
          </a:bodyPr>
          <a:lstStyle/>
          <a:p>
            <a:pPr>
              <a:lnSpc>
                <a:spcPct val="150000"/>
              </a:lnSpc>
            </a:pPr>
            <a:r>
              <a:rPr lang="ja-JP" altLang="en-US" sz="4800" b="1" dirty="0">
                <a:latin typeface="メイリオ" panose="020B0604030504040204" pitchFamily="50" charset="-128"/>
                <a:ea typeface="メイリオ" panose="020B0604030504040204" pitchFamily="50" charset="-128"/>
              </a:rPr>
              <a:t>採取地点：太閤山ランド敷地内</a:t>
            </a:r>
            <a:r>
              <a:rPr lang="en-US" altLang="ja-JP" sz="4800" b="1" dirty="0">
                <a:latin typeface="メイリオ" panose="020B0604030504040204" pitchFamily="50" charset="-128"/>
                <a:ea typeface="メイリオ" panose="020B0604030504040204" pitchFamily="50" charset="-128"/>
              </a:rPr>
              <a:t>2</a:t>
            </a:r>
            <a:r>
              <a:rPr lang="ja-JP" altLang="en-US" sz="4800" b="1" dirty="0">
                <a:latin typeface="メイリオ" panose="020B0604030504040204" pitchFamily="50" charset="-128"/>
                <a:ea typeface="メイリオ" panose="020B0604030504040204" pitchFamily="50" charset="-128"/>
              </a:rPr>
              <a:t>地点（写真</a:t>
            </a:r>
            <a:r>
              <a:rPr lang="en-US" altLang="ja-JP" sz="4800" b="1" dirty="0">
                <a:latin typeface="メイリオ" panose="020B0604030504040204" pitchFamily="50" charset="-128"/>
                <a:ea typeface="メイリオ" panose="020B0604030504040204" pitchFamily="50" charset="-128"/>
              </a:rPr>
              <a:t>1</a:t>
            </a:r>
            <a:r>
              <a:rPr lang="ja-JP" altLang="en-US" sz="4800" b="1" dirty="0">
                <a:latin typeface="メイリオ" panose="020B0604030504040204" pitchFamily="50" charset="-128"/>
                <a:ea typeface="メイリオ" panose="020B0604030504040204" pitchFamily="50" charset="-128"/>
              </a:rPr>
              <a:t>）</a:t>
            </a:r>
            <a:endParaRPr kumimoji="1" lang="en-US" altLang="ja-JP" sz="4800" b="1" dirty="0">
              <a:latin typeface="メイリオ" panose="020B0604030504040204" pitchFamily="50" charset="-128"/>
              <a:ea typeface="メイリオ" panose="020B0604030504040204" pitchFamily="50" charset="-128"/>
            </a:endParaRPr>
          </a:p>
          <a:p>
            <a:pPr>
              <a:lnSpc>
                <a:spcPct val="150000"/>
              </a:lnSpc>
            </a:pPr>
            <a:r>
              <a:rPr lang="ja-JP" altLang="en-US" sz="4800" b="1" dirty="0">
                <a:latin typeface="メイリオ" panose="020B0604030504040204" pitchFamily="50" charset="-128"/>
                <a:ea typeface="メイリオ" panose="020B0604030504040204" pitchFamily="50" charset="-128"/>
              </a:rPr>
              <a:t>採取期間：</a:t>
            </a:r>
            <a:r>
              <a:rPr lang="en-US" altLang="ja-JP" sz="4800" b="1" dirty="0">
                <a:latin typeface="メイリオ" panose="020B0604030504040204" pitchFamily="50" charset="-128"/>
                <a:ea typeface="メイリオ" panose="020B0604030504040204" pitchFamily="50" charset="-128"/>
              </a:rPr>
              <a:t>2024</a:t>
            </a:r>
            <a:r>
              <a:rPr lang="ja-JP" altLang="en-US" sz="4800" b="1" dirty="0">
                <a:latin typeface="メイリオ" panose="020B0604030504040204" pitchFamily="50" charset="-128"/>
                <a:ea typeface="メイリオ" panose="020B0604030504040204" pitchFamily="50" charset="-128"/>
              </a:rPr>
              <a:t>年</a:t>
            </a:r>
            <a:r>
              <a:rPr kumimoji="1" lang="en-US" altLang="ja-JP" sz="4800" b="1" dirty="0">
                <a:latin typeface="メイリオ" panose="020B0604030504040204" pitchFamily="50" charset="-128"/>
                <a:ea typeface="メイリオ" panose="020B0604030504040204" pitchFamily="50" charset="-128"/>
              </a:rPr>
              <a:t>5</a:t>
            </a:r>
            <a:r>
              <a:rPr kumimoji="1" lang="ja-JP" altLang="en-US" sz="4800" b="1">
                <a:latin typeface="メイリオ" panose="020B0604030504040204" pitchFamily="50" charset="-128"/>
                <a:ea typeface="メイリオ" panose="020B0604030504040204" pitchFamily="50" charset="-128"/>
              </a:rPr>
              <a:t>月中旬</a:t>
            </a:r>
            <a:r>
              <a:rPr kumimoji="1" lang="en-US" altLang="ja-JP" sz="4800" b="1" dirty="0">
                <a:latin typeface="メイリオ" panose="020B0604030504040204" pitchFamily="50" charset="-128"/>
                <a:ea typeface="メイリオ" panose="020B0604030504040204" pitchFamily="50" charset="-128"/>
              </a:rPr>
              <a:t>〜10</a:t>
            </a:r>
            <a:r>
              <a:rPr kumimoji="1" lang="ja-JP" altLang="en-US" sz="4800" b="1" dirty="0">
                <a:latin typeface="メイリオ" panose="020B0604030504040204" pitchFamily="50" charset="-128"/>
                <a:ea typeface="メイリオ" panose="020B0604030504040204" pitchFamily="50" charset="-128"/>
              </a:rPr>
              <a:t>月下旬に月</a:t>
            </a:r>
            <a:r>
              <a:rPr kumimoji="1" lang="en-US" altLang="ja-JP" sz="4800" b="1" dirty="0">
                <a:latin typeface="メイリオ" panose="020B0604030504040204" pitchFamily="50" charset="-128"/>
                <a:ea typeface="メイリオ" panose="020B0604030504040204" pitchFamily="50" charset="-128"/>
              </a:rPr>
              <a:t>3</a:t>
            </a:r>
            <a:r>
              <a:rPr kumimoji="1" lang="ja-JP" altLang="en-US" sz="4800" b="1" dirty="0">
                <a:latin typeface="メイリオ" panose="020B0604030504040204" pitchFamily="50" charset="-128"/>
                <a:ea typeface="メイリオ" panose="020B0604030504040204" pitchFamily="50" charset="-128"/>
              </a:rPr>
              <a:t>回（上旬、中旬、下旬ごろ）の頻度で実施</a:t>
            </a:r>
            <a:endParaRPr kumimoji="1" lang="en-US" altLang="ja-JP" sz="4800" b="1" dirty="0">
              <a:latin typeface="メイリオ" panose="020B0604030504040204" pitchFamily="50" charset="-128"/>
              <a:ea typeface="メイリオ" panose="020B0604030504040204" pitchFamily="50" charset="-128"/>
            </a:endParaRPr>
          </a:p>
          <a:p>
            <a:pPr>
              <a:lnSpc>
                <a:spcPct val="150000"/>
              </a:lnSpc>
            </a:pPr>
            <a:r>
              <a:rPr lang="ja-JP" altLang="en-US" sz="4800" b="1" dirty="0">
                <a:latin typeface="メイリオ" panose="020B0604030504040204" pitchFamily="50" charset="-128"/>
                <a:ea typeface="メイリオ" panose="020B0604030504040204" pitchFamily="50" charset="-128"/>
              </a:rPr>
              <a:t>方法：</a:t>
            </a:r>
            <a:r>
              <a:rPr lang="en-US" altLang="ja-JP" sz="4800" b="1" dirty="0">
                <a:latin typeface="メイリオ" panose="020B0604030504040204" pitchFamily="50" charset="-128"/>
                <a:ea typeface="メイリオ" panose="020B0604030504040204" pitchFamily="50" charset="-128"/>
              </a:rPr>
              <a:t>CDC</a:t>
            </a:r>
            <a:r>
              <a:rPr lang="ja-JP" altLang="en-US" sz="4800" b="1" dirty="0">
                <a:latin typeface="メイリオ" panose="020B0604030504040204" pitchFamily="50" charset="-128"/>
                <a:ea typeface="メイリオ" panose="020B0604030504040204" pitchFamily="50" charset="-128"/>
              </a:rPr>
              <a:t>トラップ（写真</a:t>
            </a:r>
            <a:r>
              <a:rPr lang="en-US" altLang="ja-JP" sz="4800" b="1" dirty="0">
                <a:latin typeface="メイリオ" panose="020B0604030504040204" pitchFamily="50" charset="-128"/>
                <a:ea typeface="メイリオ" panose="020B0604030504040204" pitchFamily="50" charset="-128"/>
              </a:rPr>
              <a:t>2</a:t>
            </a:r>
            <a:r>
              <a:rPr lang="ja-JP" altLang="en-US" sz="4800" b="1" dirty="0">
                <a:latin typeface="メイリオ" panose="020B0604030504040204" pitchFamily="50" charset="-128"/>
                <a:ea typeface="メイリオ" panose="020B0604030504040204" pitchFamily="50" charset="-128"/>
              </a:rPr>
              <a:t>）を</a:t>
            </a:r>
            <a:r>
              <a:rPr kumimoji="1" lang="ja-JP" altLang="en-US" sz="4800" b="1" dirty="0">
                <a:latin typeface="メイリオ" panose="020B0604030504040204" pitchFamily="50" charset="-128"/>
                <a:ea typeface="メイリオ" panose="020B0604030504040204" pitchFamily="50" charset="-128"/>
              </a:rPr>
              <a:t>前日夜にセットし、次の日の朝回収。後日ルーペで種の判別を行う。</a:t>
            </a:r>
          </a:p>
        </p:txBody>
      </p:sp>
      <p:sp>
        <p:nvSpPr>
          <p:cNvPr id="13" name="テキスト ボックス 12">
            <a:extLst>
              <a:ext uri="{FF2B5EF4-FFF2-40B4-BE49-F238E27FC236}">
                <a16:creationId xmlns:a16="http://schemas.microsoft.com/office/drawing/2014/main" id="{D4148142-0EE2-517F-939F-75C9992B5638}"/>
              </a:ext>
            </a:extLst>
          </p:cNvPr>
          <p:cNvSpPr txBox="1"/>
          <p:nvPr/>
        </p:nvSpPr>
        <p:spPr>
          <a:xfrm>
            <a:off x="9473001" y="8434565"/>
            <a:ext cx="6846542" cy="646331"/>
          </a:xfrm>
          <a:prstGeom prst="rect">
            <a:avLst/>
          </a:prstGeom>
          <a:noFill/>
        </p:spPr>
        <p:txBody>
          <a:bodyPr wrap="square" rtlCol="0">
            <a:spAutoFit/>
          </a:bodyPr>
          <a:lstStyle/>
          <a:p>
            <a:r>
              <a:rPr kumimoji="1" lang="ja-JP" altLang="en-US" sz="3600" b="1" dirty="0">
                <a:latin typeface="メイリオ" panose="020B0604030504040204" pitchFamily="50" charset="-128"/>
                <a:ea typeface="メイリオ" panose="020B0604030504040204" pitchFamily="50" charset="-128"/>
              </a:rPr>
              <a:t>写真</a:t>
            </a:r>
            <a:r>
              <a:rPr kumimoji="1" lang="en-US" altLang="ja-JP" sz="3600" b="1" dirty="0">
                <a:latin typeface="メイリオ" panose="020B0604030504040204" pitchFamily="50" charset="-128"/>
                <a:ea typeface="メイリオ" panose="020B0604030504040204" pitchFamily="50" charset="-128"/>
              </a:rPr>
              <a:t>.1 </a:t>
            </a:r>
            <a:r>
              <a:rPr kumimoji="1" lang="ja-JP" altLang="en-US" sz="3600" b="1" dirty="0">
                <a:latin typeface="メイリオ" panose="020B0604030504040204" pitchFamily="50" charset="-128"/>
                <a:ea typeface="メイリオ" panose="020B0604030504040204" pitchFamily="50" charset="-128"/>
              </a:rPr>
              <a:t>太閤山ランドの調査地点</a:t>
            </a:r>
          </a:p>
        </p:txBody>
      </p:sp>
      <p:sp>
        <p:nvSpPr>
          <p:cNvPr id="14" name="テキスト ボックス 13">
            <a:extLst>
              <a:ext uri="{FF2B5EF4-FFF2-40B4-BE49-F238E27FC236}">
                <a16:creationId xmlns:a16="http://schemas.microsoft.com/office/drawing/2014/main" id="{B3FD7E4F-1FEA-40EA-F67D-2DC4D7BE37A2}"/>
              </a:ext>
            </a:extLst>
          </p:cNvPr>
          <p:cNvSpPr txBox="1"/>
          <p:nvPr/>
        </p:nvSpPr>
        <p:spPr>
          <a:xfrm>
            <a:off x="21574617" y="8477759"/>
            <a:ext cx="4776611" cy="646331"/>
          </a:xfrm>
          <a:prstGeom prst="rect">
            <a:avLst/>
          </a:prstGeom>
          <a:noFill/>
        </p:spPr>
        <p:txBody>
          <a:bodyPr wrap="square" rtlCol="0">
            <a:spAutoFit/>
          </a:bodyPr>
          <a:lstStyle/>
          <a:p>
            <a:r>
              <a:rPr kumimoji="1" lang="ja-JP" altLang="en-US" sz="3600" b="1" dirty="0">
                <a:latin typeface="メイリオ" panose="020B0604030504040204" pitchFamily="50" charset="-128"/>
                <a:ea typeface="メイリオ" panose="020B0604030504040204" pitchFamily="50" charset="-128"/>
              </a:rPr>
              <a:t>写真</a:t>
            </a:r>
            <a:r>
              <a:rPr kumimoji="1" lang="en-US" altLang="ja-JP" sz="3600" b="1" dirty="0">
                <a:latin typeface="メイリオ" panose="020B0604030504040204" pitchFamily="50" charset="-128"/>
                <a:ea typeface="メイリオ" panose="020B0604030504040204" pitchFamily="50" charset="-128"/>
              </a:rPr>
              <a:t>.2 CDC</a:t>
            </a:r>
            <a:r>
              <a:rPr kumimoji="1" lang="ja-JP" altLang="en-US" sz="3600" b="1" dirty="0">
                <a:latin typeface="メイリオ" panose="020B0604030504040204" pitchFamily="50" charset="-128"/>
                <a:ea typeface="メイリオ" panose="020B0604030504040204" pitchFamily="50" charset="-128"/>
              </a:rPr>
              <a:t>トラップ</a:t>
            </a:r>
          </a:p>
        </p:txBody>
      </p:sp>
      <p:sp>
        <p:nvSpPr>
          <p:cNvPr id="19" name="テキスト ボックス 18">
            <a:extLst>
              <a:ext uri="{FF2B5EF4-FFF2-40B4-BE49-F238E27FC236}">
                <a16:creationId xmlns:a16="http://schemas.microsoft.com/office/drawing/2014/main" id="{101785AC-EE6E-EF8F-40E9-2E6D7971039B}"/>
              </a:ext>
            </a:extLst>
          </p:cNvPr>
          <p:cNvSpPr txBox="1"/>
          <p:nvPr/>
        </p:nvSpPr>
        <p:spPr>
          <a:xfrm>
            <a:off x="386989" y="23466844"/>
            <a:ext cx="13288180" cy="584775"/>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図</a:t>
            </a:r>
            <a:r>
              <a:rPr kumimoji="1" lang="en-US" altLang="ja-JP" sz="3200" b="1" dirty="0">
                <a:latin typeface="メイリオ" panose="020B0604030504040204" pitchFamily="50" charset="-128"/>
                <a:ea typeface="メイリオ" panose="020B0604030504040204" pitchFamily="50" charset="-128"/>
              </a:rPr>
              <a:t>.1</a:t>
            </a:r>
            <a:r>
              <a:rPr kumimoji="1" lang="ja-JP" altLang="en-US" sz="3200" b="1" dirty="0">
                <a:latin typeface="メイリオ" panose="020B0604030504040204" pitchFamily="50" charset="-128"/>
                <a:ea typeface="メイリオ" panose="020B0604030504040204" pitchFamily="50" charset="-128"/>
              </a:rPr>
              <a:t>太閤山ランドにおける蚊の種別捕集割合（</a:t>
            </a:r>
            <a:r>
              <a:rPr kumimoji="1" lang="en-US" altLang="ja-JP" sz="3200" b="1" dirty="0">
                <a:latin typeface="メイリオ" panose="020B0604030504040204" pitchFamily="50" charset="-128"/>
                <a:ea typeface="メイリオ" panose="020B0604030504040204" pitchFamily="50" charset="-128"/>
              </a:rPr>
              <a:t>2018</a:t>
            </a:r>
            <a:r>
              <a:rPr kumimoji="1" lang="ja-JP" altLang="en-US" sz="3200" b="1" dirty="0">
                <a:latin typeface="メイリオ" panose="020B0604030504040204" pitchFamily="50" charset="-128"/>
                <a:ea typeface="メイリオ" panose="020B0604030504040204" pitchFamily="50" charset="-128"/>
              </a:rPr>
              <a:t>～</a:t>
            </a:r>
            <a:r>
              <a:rPr kumimoji="1" lang="en-US" altLang="ja-JP" sz="3200" b="1" dirty="0">
                <a:latin typeface="メイリオ" panose="020B0604030504040204" pitchFamily="50" charset="-128"/>
                <a:ea typeface="メイリオ" panose="020B0604030504040204" pitchFamily="50" charset="-128"/>
              </a:rPr>
              <a:t>2024</a:t>
            </a:r>
            <a:r>
              <a:rPr kumimoji="1" lang="ja-JP" altLang="en-US" sz="3200" b="1" dirty="0">
                <a:latin typeface="メイリオ" panose="020B0604030504040204" pitchFamily="50" charset="-128"/>
                <a:ea typeface="メイリオ" panose="020B0604030504040204" pitchFamily="50" charset="-128"/>
              </a:rPr>
              <a:t>年）</a:t>
            </a:r>
          </a:p>
        </p:txBody>
      </p:sp>
      <p:sp>
        <p:nvSpPr>
          <p:cNvPr id="20" name="テキスト ボックス 19">
            <a:extLst>
              <a:ext uri="{FF2B5EF4-FFF2-40B4-BE49-F238E27FC236}">
                <a16:creationId xmlns:a16="http://schemas.microsoft.com/office/drawing/2014/main" id="{98FD7A2A-158A-29F3-74C3-24E9A6F13F4C}"/>
              </a:ext>
            </a:extLst>
          </p:cNvPr>
          <p:cNvSpPr txBox="1"/>
          <p:nvPr/>
        </p:nvSpPr>
        <p:spPr>
          <a:xfrm>
            <a:off x="13279071" y="23466844"/>
            <a:ext cx="16768193" cy="584775"/>
          </a:xfrm>
          <a:prstGeom prst="rect">
            <a:avLst/>
          </a:prstGeom>
          <a:noFill/>
        </p:spPr>
        <p:txBody>
          <a:bodyPr wrap="square" rtlCol="0">
            <a:spAutoFit/>
          </a:bodyPr>
          <a:lstStyle/>
          <a:p>
            <a:r>
              <a:rPr kumimoji="1" lang="ja-JP" altLang="en-US" sz="3200" b="1" dirty="0">
                <a:latin typeface="メイリオ" panose="020B0604030504040204" pitchFamily="50" charset="-128"/>
                <a:ea typeface="メイリオ" panose="020B0604030504040204" pitchFamily="50" charset="-128"/>
              </a:rPr>
              <a:t>図</a:t>
            </a:r>
            <a:r>
              <a:rPr kumimoji="1" lang="en-US" altLang="ja-JP" sz="3200" b="1" dirty="0">
                <a:latin typeface="メイリオ" panose="020B0604030504040204" pitchFamily="50" charset="-128"/>
                <a:ea typeface="メイリオ" panose="020B0604030504040204" pitchFamily="50" charset="-128"/>
              </a:rPr>
              <a:t>2</a:t>
            </a:r>
            <a:r>
              <a:rPr kumimoji="1" lang="ja-JP" altLang="en-US" sz="3200" b="1" dirty="0">
                <a:latin typeface="メイリオ" panose="020B0604030504040204" pitchFamily="50" charset="-128"/>
                <a:ea typeface="メイリオ" panose="020B0604030504040204" pitchFamily="50" charset="-128"/>
              </a:rPr>
              <a:t>．太閤山ランドにおけるヒトスジシマカ雌成虫の年次別季節消長（</a:t>
            </a:r>
            <a:r>
              <a:rPr kumimoji="1" lang="en-US" altLang="ja-JP" sz="3200" b="1" dirty="0">
                <a:latin typeface="メイリオ" panose="020B0604030504040204" pitchFamily="50" charset="-128"/>
                <a:ea typeface="メイリオ" panose="020B0604030504040204" pitchFamily="50" charset="-128"/>
              </a:rPr>
              <a:t>2018</a:t>
            </a:r>
            <a:r>
              <a:rPr kumimoji="1" lang="ja-JP" altLang="en-US" sz="3200" b="1" dirty="0">
                <a:latin typeface="メイリオ" panose="020B0604030504040204" pitchFamily="50" charset="-128"/>
                <a:ea typeface="メイリオ" panose="020B0604030504040204" pitchFamily="50" charset="-128"/>
              </a:rPr>
              <a:t>～</a:t>
            </a:r>
            <a:r>
              <a:rPr kumimoji="1" lang="en-US" altLang="ja-JP" sz="3200" b="1" dirty="0">
                <a:latin typeface="メイリオ" panose="020B0604030504040204" pitchFamily="50" charset="-128"/>
                <a:ea typeface="メイリオ" panose="020B0604030504040204" pitchFamily="50" charset="-128"/>
              </a:rPr>
              <a:t>2024</a:t>
            </a:r>
            <a:r>
              <a:rPr kumimoji="1" lang="ja-JP" altLang="en-US" sz="3200" b="1" dirty="0">
                <a:latin typeface="メイリオ" panose="020B0604030504040204" pitchFamily="50" charset="-128"/>
                <a:ea typeface="メイリオ" panose="020B0604030504040204" pitchFamily="50" charset="-128"/>
              </a:rPr>
              <a:t>年）</a:t>
            </a:r>
          </a:p>
        </p:txBody>
      </p:sp>
      <p:sp>
        <p:nvSpPr>
          <p:cNvPr id="25" name="テキスト ボックス 24">
            <a:extLst>
              <a:ext uri="{FF2B5EF4-FFF2-40B4-BE49-F238E27FC236}">
                <a16:creationId xmlns:a16="http://schemas.microsoft.com/office/drawing/2014/main" id="{60D1ED9E-181C-FC86-0218-41885FB7C418}"/>
              </a:ext>
            </a:extLst>
          </p:cNvPr>
          <p:cNvSpPr txBox="1"/>
          <p:nvPr/>
        </p:nvSpPr>
        <p:spPr>
          <a:xfrm>
            <a:off x="683738" y="32826261"/>
            <a:ext cx="29339840" cy="830997"/>
          </a:xfrm>
          <a:prstGeom prst="rect">
            <a:avLst/>
          </a:prstGeom>
          <a:noFill/>
        </p:spPr>
        <p:txBody>
          <a:bodyPr wrap="square" rtlCol="0">
            <a:spAutoFit/>
          </a:bodyPr>
          <a:lstStyle/>
          <a:p>
            <a:r>
              <a:rPr lang="ja-JP" altLang="en-US" sz="4800" b="1" dirty="0">
                <a:latin typeface="メイリオ" panose="020B0604030504040204" pitchFamily="50" charset="-128"/>
                <a:ea typeface="メイリオ" panose="020B0604030504040204" pitchFamily="50" charset="-128"/>
              </a:rPr>
              <a:t>・</a:t>
            </a:r>
            <a:r>
              <a:rPr lang="en-US" altLang="ja-JP" sz="4800" b="1" dirty="0">
                <a:latin typeface="メイリオ" panose="020B0604030504040204" pitchFamily="50" charset="-128"/>
                <a:ea typeface="メイリオ" panose="020B0604030504040204" pitchFamily="50" charset="-128"/>
              </a:rPr>
              <a:t>388</a:t>
            </a:r>
            <a:r>
              <a:rPr kumimoji="1" lang="ja-JP" altLang="en-US" sz="4800" b="1" dirty="0">
                <a:latin typeface="メイリオ" panose="020B0604030504040204" pitchFamily="50" charset="-128"/>
                <a:ea typeface="メイリオ" panose="020B0604030504040204" pitchFamily="50" charset="-128"/>
              </a:rPr>
              <a:t>匹の蚊が捕集され、</a:t>
            </a:r>
            <a:r>
              <a:rPr kumimoji="1" lang="en-US" altLang="ja-JP" sz="4800" b="1" dirty="0">
                <a:latin typeface="メイリオ" panose="020B0604030504040204" pitchFamily="50" charset="-128"/>
                <a:ea typeface="メイリオ" panose="020B0604030504040204" pitchFamily="50" charset="-128"/>
              </a:rPr>
              <a:t>4</a:t>
            </a:r>
            <a:r>
              <a:rPr kumimoji="1" lang="ja-JP" altLang="en-US" sz="4800" b="1" dirty="0">
                <a:latin typeface="メイリオ" panose="020B0604030504040204" pitchFamily="50" charset="-128"/>
                <a:ea typeface="メイリオ" panose="020B0604030504040204" pitchFamily="50" charset="-128"/>
              </a:rPr>
              <a:t>属</a:t>
            </a:r>
            <a:r>
              <a:rPr kumimoji="1" lang="en-US" altLang="ja-JP" sz="4800" b="1" dirty="0">
                <a:latin typeface="メイリオ" panose="020B0604030504040204" pitchFamily="50" charset="-128"/>
                <a:ea typeface="メイリオ" panose="020B0604030504040204" pitchFamily="50" charset="-128"/>
              </a:rPr>
              <a:t>6</a:t>
            </a:r>
            <a:r>
              <a:rPr kumimoji="1" lang="ja-JP" altLang="en-US" sz="4800" b="1" dirty="0">
                <a:latin typeface="メイリオ" panose="020B0604030504040204" pitchFamily="50" charset="-128"/>
                <a:ea typeface="メイリオ" panose="020B0604030504040204" pitchFamily="50" charset="-128"/>
              </a:rPr>
              <a:t>種（種未同定のイエカ属</a:t>
            </a:r>
            <a:r>
              <a:rPr kumimoji="1" lang="en-US" altLang="ja-JP" sz="4800" b="1" dirty="0">
                <a:latin typeface="メイリオ" panose="020B0604030504040204" pitchFamily="50" charset="-128"/>
                <a:ea typeface="メイリオ" panose="020B0604030504040204" pitchFamily="50" charset="-128"/>
              </a:rPr>
              <a:t>Culex. spp.</a:t>
            </a:r>
            <a:r>
              <a:rPr kumimoji="1" lang="ja-JP" altLang="en-US" sz="4800" b="1" dirty="0">
                <a:latin typeface="メイリオ" panose="020B0604030504040204" pitchFamily="50" charset="-128"/>
                <a:ea typeface="メイリオ" panose="020B0604030504040204" pitchFamily="50" charset="-128"/>
              </a:rPr>
              <a:t>を含む）に分類された。</a:t>
            </a:r>
            <a:endParaRPr kumimoji="1" lang="en-US" altLang="ja-JP" sz="4800" b="1" dirty="0">
              <a:latin typeface="メイリオ" panose="020B0604030504040204" pitchFamily="50" charset="-128"/>
              <a:ea typeface="メイリオ" panose="020B0604030504040204" pitchFamily="50" charset="-128"/>
            </a:endParaRPr>
          </a:p>
        </p:txBody>
      </p:sp>
      <p:sp>
        <p:nvSpPr>
          <p:cNvPr id="26" name="テキスト ボックス 25">
            <a:extLst>
              <a:ext uri="{FF2B5EF4-FFF2-40B4-BE49-F238E27FC236}">
                <a16:creationId xmlns:a16="http://schemas.microsoft.com/office/drawing/2014/main" id="{C9B522B7-022F-34C8-77C0-8949800EAEAD}"/>
              </a:ext>
            </a:extLst>
          </p:cNvPr>
          <p:cNvSpPr txBox="1"/>
          <p:nvPr/>
        </p:nvSpPr>
        <p:spPr>
          <a:xfrm>
            <a:off x="683737" y="37794446"/>
            <a:ext cx="28929125" cy="2308324"/>
          </a:xfrm>
          <a:prstGeom prst="rect">
            <a:avLst/>
          </a:prstGeom>
          <a:noFill/>
        </p:spPr>
        <p:txBody>
          <a:bodyPr wrap="square" rtlCol="0">
            <a:spAutoFit/>
          </a:bodyPr>
          <a:lstStyle/>
          <a:p>
            <a:r>
              <a:rPr lang="ja-JP" altLang="en-US" sz="4800" b="1" dirty="0">
                <a:latin typeface="メイリオ" panose="020B0604030504040204" pitchFamily="50" charset="-128"/>
                <a:ea typeface="メイリオ" panose="020B0604030504040204" pitchFamily="50" charset="-128"/>
              </a:rPr>
              <a:t>・</a:t>
            </a:r>
            <a:r>
              <a:rPr kumimoji="1" lang="ja-JP" altLang="en-US" sz="4800" b="1" dirty="0">
                <a:latin typeface="メイリオ" panose="020B0604030504040204" pitchFamily="50" charset="-128"/>
                <a:ea typeface="メイリオ" panose="020B0604030504040204" pitchFamily="50" charset="-128"/>
              </a:rPr>
              <a:t>ヒトスジシマカの捕集数が例年より少なくなった原因として、調査地点周囲の木の伐採などの</a:t>
            </a:r>
            <a:r>
              <a:rPr kumimoji="1" lang="ja-JP" altLang="en-US" sz="4800" b="1" dirty="0">
                <a:solidFill>
                  <a:srgbClr val="FF0000"/>
                </a:solidFill>
                <a:latin typeface="メイリオ" panose="020B0604030504040204" pitchFamily="50" charset="-128"/>
                <a:ea typeface="メイリオ" panose="020B0604030504040204" pitchFamily="50" charset="-128"/>
              </a:rPr>
              <a:t>環境変化</a:t>
            </a:r>
            <a:r>
              <a:rPr kumimoji="1" lang="ja-JP" altLang="en-US" sz="4800" b="1" dirty="0">
                <a:latin typeface="メイリオ" panose="020B0604030504040204" pitchFamily="50" charset="-128"/>
                <a:ea typeface="メイリオ" panose="020B0604030504040204" pitchFamily="50" charset="-128"/>
              </a:rPr>
              <a:t>が考えられる。また、ヒトスジシマカの場合、降水量と日数が卵の孵化に影響することが知られており、ここ数年における</a:t>
            </a:r>
            <a:r>
              <a:rPr kumimoji="1" lang="ja-JP" altLang="en-US" sz="4800" b="1" dirty="0">
                <a:solidFill>
                  <a:srgbClr val="FF0000"/>
                </a:solidFill>
                <a:latin typeface="メイリオ" panose="020B0604030504040204" pitchFamily="50" charset="-128"/>
                <a:ea typeface="メイリオ" panose="020B0604030504040204" pitchFamily="50" charset="-128"/>
              </a:rPr>
              <a:t>気象条件の大きな変化（平均気温の上昇や降水量の減少など）</a:t>
            </a:r>
            <a:r>
              <a:rPr kumimoji="1" lang="ja-JP" altLang="en-US" sz="4800" b="1" dirty="0">
                <a:latin typeface="メイリオ" panose="020B0604030504040204" pitchFamily="50" charset="-128"/>
                <a:ea typeface="メイリオ" panose="020B0604030504040204" pitchFamily="50" charset="-128"/>
              </a:rPr>
              <a:t>が原因と</a:t>
            </a:r>
            <a:r>
              <a:rPr kumimoji="1" lang="ja-JP" altLang="en-US" sz="4800" b="1">
                <a:latin typeface="メイリオ" panose="020B0604030504040204" pitchFamily="50" charset="-128"/>
                <a:ea typeface="メイリオ" panose="020B0604030504040204" pitchFamily="50" charset="-128"/>
              </a:rPr>
              <a:t>して考えられる。</a:t>
            </a:r>
            <a:endParaRPr kumimoji="1" lang="ja-JP" altLang="en-US" sz="4800" b="1" dirty="0">
              <a:latin typeface="メイリオ" panose="020B0604030504040204" pitchFamily="50" charset="-128"/>
              <a:ea typeface="メイリオ" panose="020B0604030504040204" pitchFamily="50" charset="-128"/>
            </a:endParaRPr>
          </a:p>
        </p:txBody>
      </p:sp>
      <p:sp>
        <p:nvSpPr>
          <p:cNvPr id="27" name="テキスト ボックス 26">
            <a:extLst>
              <a:ext uri="{FF2B5EF4-FFF2-40B4-BE49-F238E27FC236}">
                <a16:creationId xmlns:a16="http://schemas.microsoft.com/office/drawing/2014/main" id="{D5536C5A-9C30-8F72-EBC8-E3900B74AC55}"/>
              </a:ext>
            </a:extLst>
          </p:cNvPr>
          <p:cNvSpPr txBox="1"/>
          <p:nvPr/>
        </p:nvSpPr>
        <p:spPr>
          <a:xfrm>
            <a:off x="645566" y="35563273"/>
            <a:ext cx="29208191" cy="1569660"/>
          </a:xfrm>
          <a:prstGeom prst="rect">
            <a:avLst/>
          </a:prstGeom>
          <a:noFill/>
        </p:spPr>
        <p:txBody>
          <a:bodyPr wrap="square" rtlCol="0">
            <a:spAutoFit/>
          </a:bodyPr>
          <a:lstStyle/>
          <a:p>
            <a:r>
              <a:rPr lang="ja-JP" altLang="en-US" sz="4800" b="1" dirty="0">
                <a:latin typeface="メイリオ" panose="020B0604030504040204" pitchFamily="50" charset="-128"/>
                <a:ea typeface="メイリオ" panose="020B0604030504040204" pitchFamily="50" charset="-128"/>
              </a:rPr>
              <a:t>・</a:t>
            </a:r>
            <a:r>
              <a:rPr lang="en-US" altLang="ja-JP" sz="4800" b="1" dirty="0">
                <a:latin typeface="メイリオ" panose="020B0604030504040204" pitchFamily="50" charset="-128"/>
                <a:ea typeface="メイリオ" panose="020B0604030504040204" pitchFamily="50" charset="-128"/>
              </a:rPr>
              <a:t>2024</a:t>
            </a:r>
            <a:r>
              <a:rPr lang="ja-JP" altLang="en-US" sz="4800" b="1" dirty="0">
                <a:latin typeface="メイリオ" panose="020B0604030504040204" pitchFamily="50" charset="-128"/>
                <a:ea typeface="メイリオ" panose="020B0604030504040204" pitchFamily="50" charset="-128"/>
              </a:rPr>
              <a:t>年度</a:t>
            </a:r>
            <a:r>
              <a:rPr kumimoji="1" lang="ja-JP" altLang="en-US" sz="4800" b="1" dirty="0">
                <a:latin typeface="メイリオ" panose="020B0604030504040204" pitchFamily="50" charset="-128"/>
                <a:ea typeface="メイリオ" panose="020B0604030504040204" pitchFamily="50" charset="-128"/>
              </a:rPr>
              <a:t>の捕集数が多くなる時期は</a:t>
            </a:r>
            <a:r>
              <a:rPr kumimoji="1" lang="en-US" altLang="ja-JP" sz="4800" b="1" dirty="0">
                <a:latin typeface="メイリオ" panose="020B0604030504040204" pitchFamily="50" charset="-128"/>
                <a:ea typeface="メイリオ" panose="020B0604030504040204" pitchFamily="50" charset="-128"/>
              </a:rPr>
              <a:t>9</a:t>
            </a:r>
            <a:r>
              <a:rPr kumimoji="1" lang="ja-JP" altLang="en-US" sz="4800" b="1" dirty="0">
                <a:latin typeface="メイリオ" panose="020B0604030504040204" pitchFamily="50" charset="-128"/>
                <a:ea typeface="メイリオ" panose="020B0604030504040204" pitchFamily="50" charset="-128"/>
              </a:rPr>
              <a:t>月中旬であり、過去</a:t>
            </a:r>
            <a:r>
              <a:rPr kumimoji="1" lang="en-US" altLang="ja-JP" sz="4800" b="1" dirty="0">
                <a:latin typeface="メイリオ" panose="020B0604030504040204" pitchFamily="50" charset="-128"/>
                <a:ea typeface="メイリオ" panose="020B0604030504040204" pitchFamily="50" charset="-128"/>
              </a:rPr>
              <a:t>4</a:t>
            </a:r>
            <a:r>
              <a:rPr kumimoji="1" lang="ja-JP" altLang="en-US" sz="4800" b="1" dirty="0">
                <a:latin typeface="メイリオ" panose="020B0604030504040204" pitchFamily="50" charset="-128"/>
                <a:ea typeface="メイリオ" panose="020B0604030504040204" pitchFamily="50" charset="-128"/>
              </a:rPr>
              <a:t>年（</a:t>
            </a:r>
            <a:r>
              <a:rPr kumimoji="1" lang="en-US" altLang="ja-JP" sz="4800" b="1" dirty="0">
                <a:latin typeface="メイリオ" panose="020B0604030504040204" pitchFamily="50" charset="-128"/>
                <a:ea typeface="メイリオ" panose="020B0604030504040204" pitchFamily="50" charset="-128"/>
              </a:rPr>
              <a:t>2018</a:t>
            </a:r>
            <a:r>
              <a:rPr kumimoji="1" lang="ja-JP" altLang="en-US" sz="4800" b="1" dirty="0">
                <a:latin typeface="メイリオ" panose="020B0604030504040204" pitchFamily="50" charset="-128"/>
                <a:ea typeface="メイリオ" panose="020B0604030504040204" pitchFamily="50" charset="-128"/>
              </a:rPr>
              <a:t>～</a:t>
            </a:r>
            <a:r>
              <a:rPr kumimoji="1" lang="en-US" altLang="ja-JP" sz="4800" b="1" dirty="0">
                <a:latin typeface="メイリオ" panose="020B0604030504040204" pitchFamily="50" charset="-128"/>
                <a:ea typeface="メイリオ" panose="020B0604030504040204" pitchFamily="50" charset="-128"/>
              </a:rPr>
              <a:t>2020</a:t>
            </a:r>
            <a:r>
              <a:rPr kumimoji="1" lang="ja-JP" altLang="en-US" sz="4800" b="1" dirty="0">
                <a:latin typeface="メイリオ" panose="020B0604030504040204" pitchFamily="50" charset="-128"/>
                <a:ea typeface="メイリオ" panose="020B0604030504040204" pitchFamily="50" charset="-128"/>
              </a:rPr>
              <a:t>、</a:t>
            </a:r>
            <a:r>
              <a:rPr kumimoji="1" lang="en-US" altLang="ja-JP" sz="4800" b="1" dirty="0">
                <a:latin typeface="メイリオ" panose="020B0604030504040204" pitchFamily="50" charset="-128"/>
                <a:ea typeface="メイリオ" panose="020B0604030504040204" pitchFamily="50" charset="-128"/>
              </a:rPr>
              <a:t>2023</a:t>
            </a:r>
            <a:r>
              <a:rPr kumimoji="1" lang="ja-JP" altLang="en-US" sz="4800" b="1" dirty="0">
                <a:latin typeface="メイリオ" panose="020B0604030504040204" pitchFamily="50" charset="-128"/>
                <a:ea typeface="メイリオ" panose="020B0604030504040204" pitchFamily="50" charset="-128"/>
              </a:rPr>
              <a:t>年）と同程度であった（図</a:t>
            </a:r>
            <a:r>
              <a:rPr kumimoji="1" lang="en-US" altLang="ja-JP" sz="4800" b="1" dirty="0">
                <a:latin typeface="メイリオ" panose="020B0604030504040204" pitchFamily="50" charset="-128"/>
                <a:ea typeface="メイリオ" panose="020B0604030504040204" pitchFamily="50" charset="-128"/>
              </a:rPr>
              <a:t>.2</a:t>
            </a:r>
            <a:r>
              <a:rPr kumimoji="1" lang="ja-JP" altLang="en-US" sz="4800" b="1" dirty="0">
                <a:latin typeface="メイリオ" panose="020B0604030504040204" pitchFamily="50" charset="-128"/>
                <a:ea typeface="メイリオ" panose="020B0604030504040204" pitchFamily="50" charset="-128"/>
              </a:rPr>
              <a:t>）。しかし、</a:t>
            </a:r>
            <a:r>
              <a:rPr kumimoji="1" lang="ja-JP" altLang="en-US" sz="4800" b="1" dirty="0">
                <a:solidFill>
                  <a:srgbClr val="FF0000"/>
                </a:solidFill>
                <a:latin typeface="メイリオ" panose="020B0604030504040204" pitchFamily="50" charset="-128"/>
                <a:ea typeface="メイリオ" panose="020B0604030504040204" pitchFamily="50" charset="-128"/>
              </a:rPr>
              <a:t>ピーク時の捕集数は昨年度と同程度であった。</a:t>
            </a:r>
          </a:p>
        </p:txBody>
      </p:sp>
      <p:sp>
        <p:nvSpPr>
          <p:cNvPr id="28" name="タイトル 1">
            <a:extLst>
              <a:ext uri="{FF2B5EF4-FFF2-40B4-BE49-F238E27FC236}">
                <a16:creationId xmlns:a16="http://schemas.microsoft.com/office/drawing/2014/main" id="{CD37BC20-5FCB-BC7B-BED3-DAB7924858FF}"/>
              </a:ext>
            </a:extLst>
          </p:cNvPr>
          <p:cNvSpPr txBox="1">
            <a:spLocks/>
          </p:cNvSpPr>
          <p:nvPr/>
        </p:nvSpPr>
        <p:spPr>
          <a:xfrm>
            <a:off x="113415" y="41047669"/>
            <a:ext cx="2538807" cy="805545"/>
          </a:xfrm>
          <a:prstGeom prst="rect">
            <a:avLst/>
          </a:prstGeom>
        </p:spPr>
        <p:txBody>
          <a:bodyPr vert="horz" lIns="417634" tIns="208817" rIns="417634" bIns="208817" rtlCol="0" anchor="ctr">
            <a:noAutofit/>
          </a:bodyPr>
          <a:lstStyle>
            <a:lvl1pPr algn="ctr" defTabSz="2088170" rtl="0" eaLnBrk="1" latinLnBrk="0" hangingPunct="1">
              <a:spcBef>
                <a:spcPct val="0"/>
              </a:spcBef>
              <a:buNone/>
              <a:defRPr kumimoji="1" sz="20100" kern="1200">
                <a:solidFill>
                  <a:schemeClr val="tx1"/>
                </a:solidFill>
                <a:latin typeface="+mj-lt"/>
                <a:ea typeface="+mj-ea"/>
                <a:cs typeface="+mj-cs"/>
              </a:defRPr>
            </a:lvl1pPr>
          </a:lstStyle>
          <a:p>
            <a:pPr marL="0" marR="0" lvl="0" indent="0" algn="ctr" defTabSz="2088170" rtl="0" eaLnBrk="1" fontAlgn="auto" latinLnBrk="0" hangingPunct="1">
              <a:lnSpc>
                <a:spcPct val="100000"/>
              </a:lnSpc>
              <a:spcBef>
                <a:spcPct val="0"/>
              </a:spcBef>
              <a:spcAft>
                <a:spcPts val="0"/>
              </a:spcAft>
              <a:buClrTx/>
              <a:buSzTx/>
              <a:buFontTx/>
              <a:buNone/>
              <a:tabLst/>
              <a:defRPr/>
            </a:pPr>
            <a:r>
              <a:rPr lang="ja-JP" altLang="en-US" sz="5400" b="1" dirty="0">
                <a:solidFill>
                  <a:srgbClr val="C00000"/>
                </a:solidFill>
                <a:latin typeface="メイリオ" panose="020B0604030504040204" pitchFamily="50" charset="-128"/>
                <a:ea typeface="メイリオ" panose="020B0604030504040204" pitchFamily="50" charset="-128"/>
              </a:rPr>
              <a:t>謝辞</a:t>
            </a:r>
            <a:endParaRPr kumimoji="1" lang="ja-JP" altLang="en-US" sz="54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j-cs"/>
            </a:endParaRPr>
          </a:p>
        </p:txBody>
      </p:sp>
      <p:pic>
        <p:nvPicPr>
          <p:cNvPr id="18" name="図 17">
            <a:extLst>
              <a:ext uri="{FF2B5EF4-FFF2-40B4-BE49-F238E27FC236}">
                <a16:creationId xmlns:a16="http://schemas.microsoft.com/office/drawing/2014/main" id="{852AD540-4725-83A0-4C3A-A87734DCD449}"/>
              </a:ext>
            </a:extLst>
          </p:cNvPr>
          <p:cNvPicPr>
            <a:picLocks noChangeAspect="1"/>
          </p:cNvPicPr>
          <p:nvPr/>
        </p:nvPicPr>
        <p:blipFill>
          <a:blip r:embed="rId6"/>
          <a:stretch>
            <a:fillRect/>
          </a:stretch>
        </p:blipFill>
        <p:spPr>
          <a:xfrm>
            <a:off x="27466208" y="296583"/>
            <a:ext cx="2219874" cy="2219874"/>
          </a:xfrm>
          <a:prstGeom prst="rect">
            <a:avLst/>
          </a:prstGeom>
        </p:spPr>
      </p:pic>
      <p:grpSp>
        <p:nvGrpSpPr>
          <p:cNvPr id="32" name="グループ化 31">
            <a:extLst>
              <a:ext uri="{FF2B5EF4-FFF2-40B4-BE49-F238E27FC236}">
                <a16:creationId xmlns:a16="http://schemas.microsoft.com/office/drawing/2014/main" id="{A619ADB6-8DB6-D67C-C343-C8E23B4CE79F}"/>
              </a:ext>
            </a:extLst>
          </p:cNvPr>
          <p:cNvGrpSpPr/>
          <p:nvPr/>
        </p:nvGrpSpPr>
        <p:grpSpPr>
          <a:xfrm>
            <a:off x="907499" y="29353587"/>
            <a:ext cx="3050762" cy="2811162"/>
            <a:chOff x="907499" y="28809096"/>
            <a:chExt cx="3322274" cy="2980651"/>
          </a:xfrm>
        </p:grpSpPr>
        <p:pic>
          <p:nvPicPr>
            <p:cNvPr id="23" name="図 22">
              <a:extLst>
                <a:ext uri="{FF2B5EF4-FFF2-40B4-BE49-F238E27FC236}">
                  <a16:creationId xmlns:a16="http://schemas.microsoft.com/office/drawing/2014/main" id="{66EE9692-59E1-034E-6DB1-A626FF951572}"/>
                </a:ext>
              </a:extLst>
            </p:cNvPr>
            <p:cNvPicPr>
              <a:picLocks noChangeAspect="1"/>
            </p:cNvPicPr>
            <p:nvPr/>
          </p:nvPicPr>
          <p:blipFill>
            <a:blip r:embed="rId7"/>
            <a:stretch>
              <a:fillRect/>
            </a:stretch>
          </p:blipFill>
          <p:spPr>
            <a:xfrm>
              <a:off x="1306405" y="28809096"/>
              <a:ext cx="2508485" cy="2364247"/>
            </a:xfrm>
            <a:prstGeom prst="rect">
              <a:avLst/>
            </a:prstGeom>
          </p:spPr>
        </p:pic>
        <p:sp>
          <p:nvSpPr>
            <p:cNvPr id="31" name="テキスト ボックス 30">
              <a:extLst>
                <a:ext uri="{FF2B5EF4-FFF2-40B4-BE49-F238E27FC236}">
                  <a16:creationId xmlns:a16="http://schemas.microsoft.com/office/drawing/2014/main" id="{A812D58B-3435-6019-ECD5-3C8E88E41625}"/>
                </a:ext>
              </a:extLst>
            </p:cNvPr>
            <p:cNvSpPr txBox="1"/>
            <p:nvPr/>
          </p:nvSpPr>
          <p:spPr>
            <a:xfrm>
              <a:off x="907499" y="31204972"/>
              <a:ext cx="3322274" cy="584775"/>
            </a:xfrm>
            <a:prstGeom prst="rect">
              <a:avLst/>
            </a:prstGeom>
            <a:noFill/>
          </p:spPr>
          <p:txBody>
            <a:bodyPr wrap="square" rtlCol="0">
              <a:spAutoFit/>
            </a:bodyPr>
            <a:lstStyle/>
            <a:p>
              <a:r>
                <a:rPr kumimoji="1" lang="ja-JP" altLang="en-US" sz="3200" b="1" dirty="0">
                  <a:latin typeface="メイリオ" panose="020B0604030504040204" pitchFamily="50" charset="-128"/>
                  <a:ea typeface="メイリオ" panose="020B0604030504040204" pitchFamily="50" charset="-128"/>
                </a:rPr>
                <a:t>ヒトスジシマカ</a:t>
              </a:r>
            </a:p>
          </p:txBody>
        </p:sp>
      </p:grpSp>
      <p:grpSp>
        <p:nvGrpSpPr>
          <p:cNvPr id="34" name="グループ化 33">
            <a:extLst>
              <a:ext uri="{FF2B5EF4-FFF2-40B4-BE49-F238E27FC236}">
                <a16:creationId xmlns:a16="http://schemas.microsoft.com/office/drawing/2014/main" id="{527ECF5A-E46F-C108-B76E-28540B75AC83}"/>
              </a:ext>
            </a:extLst>
          </p:cNvPr>
          <p:cNvGrpSpPr/>
          <p:nvPr/>
        </p:nvGrpSpPr>
        <p:grpSpPr>
          <a:xfrm>
            <a:off x="7813841" y="29450858"/>
            <a:ext cx="3582601" cy="2603277"/>
            <a:chOff x="8521232" y="25397480"/>
            <a:chExt cx="3434925" cy="2836853"/>
          </a:xfrm>
        </p:grpSpPr>
        <p:pic>
          <p:nvPicPr>
            <p:cNvPr id="29" name="図 28">
              <a:extLst>
                <a:ext uri="{FF2B5EF4-FFF2-40B4-BE49-F238E27FC236}">
                  <a16:creationId xmlns:a16="http://schemas.microsoft.com/office/drawing/2014/main" id="{1FABC55F-7052-7534-4BD6-942A9F8BCD40}"/>
                </a:ext>
              </a:extLst>
            </p:cNvPr>
            <p:cNvPicPr>
              <a:picLocks noChangeAspect="1"/>
            </p:cNvPicPr>
            <p:nvPr/>
          </p:nvPicPr>
          <p:blipFill>
            <a:blip r:embed="rId8"/>
            <a:stretch>
              <a:fillRect/>
            </a:stretch>
          </p:blipFill>
          <p:spPr>
            <a:xfrm>
              <a:off x="8751427" y="25397480"/>
              <a:ext cx="2377151" cy="1836349"/>
            </a:xfrm>
            <a:prstGeom prst="rect">
              <a:avLst/>
            </a:prstGeom>
          </p:spPr>
        </p:pic>
        <p:sp>
          <p:nvSpPr>
            <p:cNvPr id="33" name="テキスト ボックス 32">
              <a:extLst>
                <a:ext uri="{FF2B5EF4-FFF2-40B4-BE49-F238E27FC236}">
                  <a16:creationId xmlns:a16="http://schemas.microsoft.com/office/drawing/2014/main" id="{0C0DE8EA-7DB3-5E11-CD6E-665F02494398}"/>
                </a:ext>
              </a:extLst>
            </p:cNvPr>
            <p:cNvSpPr txBox="1"/>
            <p:nvPr/>
          </p:nvSpPr>
          <p:spPr>
            <a:xfrm>
              <a:off x="8521232" y="27157115"/>
              <a:ext cx="3434925" cy="1077218"/>
            </a:xfrm>
            <a:prstGeom prst="rect">
              <a:avLst/>
            </a:prstGeom>
            <a:noFill/>
          </p:spPr>
          <p:txBody>
            <a:bodyPr wrap="square" rtlCol="0">
              <a:spAutoFit/>
            </a:bodyPr>
            <a:lstStyle/>
            <a:p>
              <a:r>
                <a:rPr kumimoji="1" lang="ja-JP" altLang="en-US" sz="3200" b="1" dirty="0">
                  <a:latin typeface="メイリオ" panose="020B0604030504040204" pitchFamily="50" charset="-128"/>
                  <a:ea typeface="メイリオ" panose="020B0604030504040204" pitchFamily="50" charset="-128"/>
                </a:rPr>
                <a:t>コガタアカイエカ</a:t>
              </a:r>
              <a:endParaRPr kumimoji="1" lang="en-US" altLang="ja-JP" sz="3200" b="1" dirty="0">
                <a:latin typeface="メイリオ" panose="020B0604030504040204" pitchFamily="50" charset="-128"/>
                <a:ea typeface="メイリオ" panose="020B0604030504040204" pitchFamily="50" charset="-128"/>
              </a:endParaRPr>
            </a:p>
            <a:p>
              <a:r>
                <a:rPr kumimoji="1" lang="ja-JP" altLang="en-US" sz="3200" b="1" dirty="0">
                  <a:latin typeface="メイリオ" panose="020B0604030504040204" pitchFamily="50" charset="-128"/>
                  <a:ea typeface="メイリオ" panose="020B0604030504040204" pitchFamily="50" charset="-128"/>
                </a:rPr>
                <a:t>（イエカ類）</a:t>
              </a:r>
            </a:p>
          </p:txBody>
        </p:sp>
      </p:grpSp>
      <p:sp>
        <p:nvSpPr>
          <p:cNvPr id="11" name="フッター プレースホルダー 10">
            <a:extLst>
              <a:ext uri="{FF2B5EF4-FFF2-40B4-BE49-F238E27FC236}">
                <a16:creationId xmlns:a16="http://schemas.microsoft.com/office/drawing/2014/main" id="{BF7FBB0D-0B49-DFCD-DB89-4B8727F78AE0}"/>
              </a:ext>
            </a:extLst>
          </p:cNvPr>
          <p:cNvSpPr>
            <a:spLocks noGrp="1"/>
          </p:cNvSpPr>
          <p:nvPr>
            <p:ph type="ftr" sz="quarter" idx="11"/>
          </p:nvPr>
        </p:nvSpPr>
        <p:spPr>
          <a:xfrm>
            <a:off x="152400" y="41477066"/>
            <a:ext cx="18870434" cy="2279327"/>
          </a:xfrm>
        </p:spPr>
        <p:txBody>
          <a:bodyPr/>
          <a:lstStyle/>
          <a:p>
            <a:r>
              <a:rPr kumimoji="1" lang="en-US" altLang="ja-JP" sz="3600" dirty="0">
                <a:solidFill>
                  <a:schemeClr val="tx1"/>
                </a:solidFill>
                <a:latin typeface="メイリオ" panose="020B0604030504040204" pitchFamily="50" charset="-128"/>
                <a:ea typeface="メイリオ" panose="020B0604030504040204" pitchFamily="50" charset="-128"/>
              </a:rPr>
              <a:t>※</a:t>
            </a:r>
            <a:r>
              <a:rPr kumimoji="1" lang="ja-JP" altLang="en-US" sz="3600" dirty="0">
                <a:solidFill>
                  <a:schemeClr val="tx1"/>
                </a:solidFill>
                <a:latin typeface="メイリオ" panose="020B0604030504040204" pitchFamily="50" charset="-128"/>
                <a:ea typeface="メイリオ" panose="020B0604030504040204" pitchFamily="50" charset="-128"/>
              </a:rPr>
              <a:t>本調査は富山県厚生部動物由来感染症予防体制整備事業の一環として行われています。</a:t>
            </a:r>
          </a:p>
        </p:txBody>
      </p:sp>
      <p:sp>
        <p:nvSpPr>
          <p:cNvPr id="15" name="テキスト ボックス 14">
            <a:extLst>
              <a:ext uri="{FF2B5EF4-FFF2-40B4-BE49-F238E27FC236}">
                <a16:creationId xmlns:a16="http://schemas.microsoft.com/office/drawing/2014/main" id="{BA4FA9E6-E623-CB6B-19A6-E02109F119D5}"/>
              </a:ext>
            </a:extLst>
          </p:cNvPr>
          <p:cNvSpPr txBox="1"/>
          <p:nvPr/>
        </p:nvSpPr>
        <p:spPr>
          <a:xfrm>
            <a:off x="13681346" y="31437610"/>
            <a:ext cx="15515653" cy="584775"/>
          </a:xfrm>
          <a:prstGeom prst="rect">
            <a:avLst/>
          </a:prstGeom>
          <a:noFill/>
        </p:spPr>
        <p:txBody>
          <a:bodyPr wrap="square" rtlCol="0">
            <a:spAutoFit/>
          </a:bodyPr>
          <a:lstStyle/>
          <a:p>
            <a:r>
              <a:rPr kumimoji="1" lang="ja-JP" altLang="en-US" sz="3200" dirty="0">
                <a:latin typeface="メイリオ" panose="020B0604030504040204" pitchFamily="50" charset="-128"/>
                <a:ea typeface="メイリオ" panose="020B0604030504040204" pitchFamily="50" charset="-128"/>
              </a:rPr>
              <a:t>グラフ中の水平線（</a:t>
            </a:r>
            <a:r>
              <a:rPr kumimoji="1" lang="en-US" altLang="ja-JP" sz="3200" dirty="0">
                <a:latin typeface="メイリオ" panose="020B0604030504040204" pitchFamily="50" charset="-128"/>
                <a:ea typeface="メイリオ" panose="020B0604030504040204" pitchFamily="50" charset="-128"/>
              </a:rPr>
              <a:t>- - -</a:t>
            </a:r>
            <a:r>
              <a:rPr kumimoji="1" lang="ja-JP" altLang="en-US" sz="3200" dirty="0">
                <a:latin typeface="メイリオ" panose="020B0604030504040204" pitchFamily="50" charset="-128"/>
                <a:ea typeface="メイリオ" panose="020B0604030504040204" pitchFamily="50" charset="-128"/>
              </a:rPr>
              <a:t>）は捕集数が多いと判断する目安（</a:t>
            </a:r>
            <a:r>
              <a:rPr kumimoji="1" lang="en-US" altLang="ja-JP" sz="3200" dirty="0">
                <a:latin typeface="メイリオ" panose="020B0604030504040204" pitchFamily="50" charset="-128"/>
                <a:ea typeface="メイリオ" panose="020B0604030504040204" pitchFamily="50" charset="-128"/>
              </a:rPr>
              <a:t>10</a:t>
            </a:r>
            <a:r>
              <a:rPr kumimoji="1" lang="ja-JP" altLang="en-US" sz="3200" dirty="0">
                <a:latin typeface="メイリオ" panose="020B0604030504040204" pitchFamily="50" charset="-128"/>
                <a:ea typeface="メイリオ" panose="020B0604030504040204" pitchFamily="50" charset="-128"/>
              </a:rPr>
              <a:t>匹）を示した</a:t>
            </a:r>
            <a:r>
              <a:rPr lang="ja-JP" altLang="en-US" sz="3200" dirty="0">
                <a:latin typeface="メイリオ" panose="020B0604030504040204" pitchFamily="50" charset="-128"/>
                <a:ea typeface="メイリオ" panose="020B0604030504040204" pitchFamily="50" charset="-128"/>
              </a:rPr>
              <a:t>。</a:t>
            </a:r>
            <a:endParaRPr kumimoji="1" lang="en-US" altLang="ja-JP" sz="3200" dirty="0">
              <a:latin typeface="メイリオ" panose="020B0604030504040204" pitchFamily="50" charset="-128"/>
              <a:ea typeface="メイリオ" panose="020B0604030504040204" pitchFamily="50" charset="-128"/>
            </a:endParaRPr>
          </a:p>
        </p:txBody>
      </p:sp>
      <p:pic>
        <p:nvPicPr>
          <p:cNvPr id="21" name="図 20">
            <a:extLst>
              <a:ext uri="{FF2B5EF4-FFF2-40B4-BE49-F238E27FC236}">
                <a16:creationId xmlns:a16="http://schemas.microsoft.com/office/drawing/2014/main" id="{3BEBD069-F847-7272-9BCD-8A9D5B86C60A}"/>
              </a:ext>
            </a:extLst>
          </p:cNvPr>
          <p:cNvPicPr>
            <a:picLocks noChangeAspect="1"/>
          </p:cNvPicPr>
          <p:nvPr/>
        </p:nvPicPr>
        <p:blipFill>
          <a:blip r:embed="rId9"/>
          <a:stretch>
            <a:fillRect/>
          </a:stretch>
        </p:blipFill>
        <p:spPr>
          <a:xfrm>
            <a:off x="14785796" y="13650193"/>
            <a:ext cx="5659638" cy="3592535"/>
          </a:xfrm>
          <a:prstGeom prst="rect">
            <a:avLst/>
          </a:prstGeom>
        </p:spPr>
      </p:pic>
      <p:sp>
        <p:nvSpPr>
          <p:cNvPr id="22" name="テキスト ボックス 21">
            <a:extLst>
              <a:ext uri="{FF2B5EF4-FFF2-40B4-BE49-F238E27FC236}">
                <a16:creationId xmlns:a16="http://schemas.microsoft.com/office/drawing/2014/main" id="{E3BACBAE-FB50-325A-0F23-EBBD06D5D427}"/>
              </a:ext>
            </a:extLst>
          </p:cNvPr>
          <p:cNvSpPr txBox="1"/>
          <p:nvPr/>
        </p:nvSpPr>
        <p:spPr>
          <a:xfrm>
            <a:off x="21574617" y="42171919"/>
            <a:ext cx="8417192" cy="646331"/>
          </a:xfrm>
          <a:prstGeom prst="rect">
            <a:avLst/>
          </a:prstGeom>
          <a:noFill/>
        </p:spPr>
        <p:txBody>
          <a:bodyPr wrap="square" rtlCol="0">
            <a:spAutoFit/>
          </a:bodyPr>
          <a:lstStyle/>
          <a:p>
            <a:r>
              <a:rPr lang="ja-JP" altLang="en-US" sz="3600" dirty="0">
                <a:latin typeface="メイリオ" panose="020B0604030504040204" pitchFamily="50" charset="-128"/>
                <a:ea typeface="メイリオ" panose="020B0604030504040204" pitchFamily="50" charset="-128"/>
              </a:rPr>
              <a:t>富山県衛生研究所</a:t>
            </a:r>
            <a:r>
              <a:rPr lang="en-US" altLang="ja-JP" sz="3600" dirty="0">
                <a:latin typeface="メイリオ" panose="020B0604030504040204" pitchFamily="50" charset="-128"/>
                <a:ea typeface="メイリオ" panose="020B0604030504040204" pitchFamily="50" charset="-128"/>
              </a:rPr>
              <a:t>HP</a:t>
            </a:r>
            <a:r>
              <a:rPr lang="ja-JP" altLang="en-US" sz="3600" dirty="0">
                <a:latin typeface="メイリオ" panose="020B0604030504040204" pitchFamily="50" charset="-128"/>
                <a:ea typeface="メイリオ" panose="020B0604030504040204" pitchFamily="50" charset="-128"/>
              </a:rPr>
              <a:t>はこちらから</a:t>
            </a:r>
            <a:endParaRPr kumimoji="1" lang="ja-JP" altLang="en-US" sz="3600" dirty="0">
              <a:latin typeface="メイリオ" panose="020B0604030504040204" pitchFamily="50" charset="-128"/>
              <a:ea typeface="メイリオ" panose="020B0604030504040204" pitchFamily="50" charset="-128"/>
            </a:endParaRPr>
          </a:p>
        </p:txBody>
      </p:sp>
      <p:pic>
        <p:nvPicPr>
          <p:cNvPr id="36" name="図 35">
            <a:extLst>
              <a:ext uri="{FF2B5EF4-FFF2-40B4-BE49-F238E27FC236}">
                <a16:creationId xmlns:a16="http://schemas.microsoft.com/office/drawing/2014/main" id="{97CBD177-CB1B-88A8-EA02-863AD4423762}"/>
              </a:ext>
            </a:extLst>
          </p:cNvPr>
          <p:cNvPicPr>
            <a:picLocks noChangeAspect="1"/>
          </p:cNvPicPr>
          <p:nvPr/>
        </p:nvPicPr>
        <p:blipFill>
          <a:blip r:embed="rId10"/>
          <a:stretch>
            <a:fillRect/>
          </a:stretch>
        </p:blipFill>
        <p:spPr>
          <a:xfrm>
            <a:off x="28808088" y="41981381"/>
            <a:ext cx="793669" cy="793669"/>
          </a:xfrm>
          <a:prstGeom prst="rect">
            <a:avLst/>
          </a:prstGeom>
        </p:spPr>
      </p:pic>
      <p:grpSp>
        <p:nvGrpSpPr>
          <p:cNvPr id="37" name="グループ化 36">
            <a:extLst>
              <a:ext uri="{FF2B5EF4-FFF2-40B4-BE49-F238E27FC236}">
                <a16:creationId xmlns:a16="http://schemas.microsoft.com/office/drawing/2014/main" id="{64384AD5-7B4F-1DD9-4CCB-1F0F64C94991}"/>
              </a:ext>
            </a:extLst>
          </p:cNvPr>
          <p:cNvGrpSpPr/>
          <p:nvPr/>
        </p:nvGrpSpPr>
        <p:grpSpPr>
          <a:xfrm>
            <a:off x="12990061" y="24359214"/>
            <a:ext cx="16121877" cy="7031822"/>
            <a:chOff x="2468551" y="1932185"/>
            <a:chExt cx="7437449" cy="3240377"/>
          </a:xfrm>
        </p:grpSpPr>
        <p:sp>
          <p:nvSpPr>
            <p:cNvPr id="38" name="テキスト ボックス 37">
              <a:extLst>
                <a:ext uri="{FF2B5EF4-FFF2-40B4-BE49-F238E27FC236}">
                  <a16:creationId xmlns:a16="http://schemas.microsoft.com/office/drawing/2014/main" id="{2A616FD9-A861-AEF1-0F2C-F02D70854905}"/>
                </a:ext>
              </a:extLst>
            </p:cNvPr>
            <p:cNvSpPr txBox="1"/>
            <p:nvPr/>
          </p:nvSpPr>
          <p:spPr>
            <a:xfrm>
              <a:off x="7504117" y="4856061"/>
              <a:ext cx="607859" cy="307777"/>
            </a:xfrm>
            <a:prstGeom prst="rect">
              <a:avLst/>
            </a:prstGeom>
            <a:noFill/>
          </p:spPr>
          <p:txBody>
            <a:bodyPr wrap="none" rtlCol="0">
              <a:spAutoFit/>
            </a:bodyPr>
            <a:lstStyle/>
            <a:p>
              <a:pPr marL="0" marR="0" lvl="0" indent="0" algn="l" defTabSz="79375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dirty="0">
                  <a:ln>
                    <a:noFill/>
                  </a:ln>
                  <a:solidFill>
                    <a:prstClr val="black"/>
                  </a:solidFill>
                  <a:effectLst/>
                  <a:uLnTx/>
                  <a:uFillTx/>
                  <a:latin typeface="Meiryo" charset="-128"/>
                  <a:ea typeface="Meiryo" charset="-128"/>
                  <a:cs typeface="Meiryo" charset="-128"/>
                </a:rPr>
                <a:t>76</a:t>
              </a:r>
              <a:r>
                <a:rPr kumimoji="0" lang="ja-JP" altLang="en-US" sz="1400" b="1" i="0" u="none" strike="noStrike" kern="1200" cap="none" spc="0" normalizeH="0" baseline="0" noProof="0" dirty="0">
                  <a:ln>
                    <a:noFill/>
                  </a:ln>
                  <a:solidFill>
                    <a:prstClr val="black"/>
                  </a:solidFill>
                  <a:effectLst/>
                  <a:uLnTx/>
                  <a:uFillTx/>
                  <a:latin typeface="Meiryo" charset="-128"/>
                  <a:ea typeface="Meiryo" charset="-128"/>
                  <a:cs typeface="Meiryo" charset="-128"/>
                </a:rPr>
                <a:t>匹</a:t>
              </a:r>
              <a:endParaRPr kumimoji="0" lang="en-US" altLang="ja-JP" sz="1400" b="1" i="0" u="none" strike="noStrike" kern="1200" cap="none" spc="0" normalizeH="0" baseline="0" noProof="0" dirty="0">
                <a:ln>
                  <a:noFill/>
                </a:ln>
                <a:solidFill>
                  <a:prstClr val="black"/>
                </a:solidFill>
                <a:effectLst/>
                <a:uLnTx/>
                <a:uFillTx/>
                <a:latin typeface="Meiryo" charset="-128"/>
                <a:ea typeface="Meiryo" charset="-128"/>
                <a:cs typeface="Meiryo" charset="-128"/>
              </a:endParaRPr>
            </a:p>
          </p:txBody>
        </p:sp>
        <p:sp>
          <p:nvSpPr>
            <p:cNvPr id="39" name="テキスト ボックス 38">
              <a:extLst>
                <a:ext uri="{FF2B5EF4-FFF2-40B4-BE49-F238E27FC236}">
                  <a16:creationId xmlns:a16="http://schemas.microsoft.com/office/drawing/2014/main" id="{D38F7EE5-D67F-3B9F-6954-674B75486279}"/>
                </a:ext>
              </a:extLst>
            </p:cNvPr>
            <p:cNvSpPr txBox="1"/>
            <p:nvPr/>
          </p:nvSpPr>
          <p:spPr>
            <a:xfrm>
              <a:off x="6011543" y="4856062"/>
              <a:ext cx="729687" cy="307777"/>
            </a:xfrm>
            <a:prstGeom prst="rect">
              <a:avLst/>
            </a:prstGeom>
            <a:noFill/>
          </p:spPr>
          <p:txBody>
            <a:bodyPr wrap="none" rtlCol="0">
              <a:spAutoFit/>
            </a:bodyPr>
            <a:lstStyle/>
            <a:p>
              <a:pPr marL="0" marR="0" lvl="0" indent="0" algn="l" defTabSz="79375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dirty="0">
                  <a:ln>
                    <a:noFill/>
                  </a:ln>
                  <a:solidFill>
                    <a:prstClr val="black"/>
                  </a:solidFill>
                  <a:effectLst/>
                  <a:uLnTx/>
                  <a:uFillTx/>
                  <a:latin typeface="Meiryo" charset="-128"/>
                  <a:ea typeface="Meiryo" charset="-128"/>
                  <a:cs typeface="Meiryo" charset="-128"/>
                </a:rPr>
                <a:t>166</a:t>
              </a:r>
              <a:r>
                <a:rPr kumimoji="0" lang="ja-JP" altLang="en-US" sz="1400" b="1" i="0" u="none" strike="noStrike" kern="1200" cap="none" spc="0" normalizeH="0" baseline="0" noProof="0" dirty="0">
                  <a:ln>
                    <a:noFill/>
                  </a:ln>
                  <a:solidFill>
                    <a:prstClr val="black"/>
                  </a:solidFill>
                  <a:effectLst/>
                  <a:uLnTx/>
                  <a:uFillTx/>
                  <a:latin typeface="Meiryo" charset="-128"/>
                  <a:ea typeface="Meiryo" charset="-128"/>
                  <a:cs typeface="Meiryo" charset="-128"/>
                </a:rPr>
                <a:t>匹</a:t>
              </a:r>
              <a:endParaRPr kumimoji="0" lang="en-US" altLang="ja-JP" sz="1400" b="1" i="0" u="none" strike="noStrike" kern="1200" cap="none" spc="0" normalizeH="0" baseline="0" noProof="0" dirty="0">
                <a:ln>
                  <a:noFill/>
                </a:ln>
                <a:solidFill>
                  <a:prstClr val="black"/>
                </a:solidFill>
                <a:effectLst/>
                <a:uLnTx/>
                <a:uFillTx/>
                <a:latin typeface="Meiryo" charset="-128"/>
                <a:ea typeface="Meiryo" charset="-128"/>
                <a:cs typeface="Meiryo" charset="-128"/>
              </a:endParaRPr>
            </a:p>
          </p:txBody>
        </p:sp>
        <p:sp>
          <p:nvSpPr>
            <p:cNvPr id="40" name="テキスト ボックス 39">
              <a:extLst>
                <a:ext uri="{FF2B5EF4-FFF2-40B4-BE49-F238E27FC236}">
                  <a16:creationId xmlns:a16="http://schemas.microsoft.com/office/drawing/2014/main" id="{0E358CF5-F4D1-409A-3F7F-B36A7C1FF17D}"/>
                </a:ext>
              </a:extLst>
            </p:cNvPr>
            <p:cNvSpPr txBox="1"/>
            <p:nvPr/>
          </p:nvSpPr>
          <p:spPr>
            <a:xfrm>
              <a:off x="4692559" y="4861932"/>
              <a:ext cx="729687" cy="307777"/>
            </a:xfrm>
            <a:prstGeom prst="rect">
              <a:avLst/>
            </a:prstGeom>
            <a:noFill/>
          </p:spPr>
          <p:txBody>
            <a:bodyPr wrap="none" rtlCol="0">
              <a:spAutoFit/>
            </a:bodyPr>
            <a:lstStyle/>
            <a:p>
              <a:pPr marL="0" marR="0" lvl="0" indent="0" algn="l" defTabSz="79375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dirty="0">
                  <a:ln>
                    <a:noFill/>
                  </a:ln>
                  <a:solidFill>
                    <a:prstClr val="black"/>
                  </a:solidFill>
                  <a:effectLst/>
                  <a:uLnTx/>
                  <a:uFillTx/>
                  <a:latin typeface="Meiryo" charset="-128"/>
                  <a:ea typeface="Meiryo" charset="-128"/>
                  <a:cs typeface="Meiryo" charset="-128"/>
                </a:rPr>
                <a:t>319</a:t>
              </a:r>
              <a:r>
                <a:rPr kumimoji="0" lang="ja-JP" altLang="en-US" sz="1400" b="1" i="0" u="none" strike="noStrike" kern="1200" cap="none" spc="0" normalizeH="0" baseline="0" noProof="0" dirty="0">
                  <a:ln>
                    <a:noFill/>
                  </a:ln>
                  <a:solidFill>
                    <a:prstClr val="black"/>
                  </a:solidFill>
                  <a:effectLst/>
                  <a:uLnTx/>
                  <a:uFillTx/>
                  <a:latin typeface="Meiryo" charset="-128"/>
                  <a:ea typeface="Meiryo" charset="-128"/>
                  <a:cs typeface="Meiryo" charset="-128"/>
                </a:rPr>
                <a:t>匹</a:t>
              </a:r>
              <a:endParaRPr kumimoji="0" lang="en-US" altLang="ja-JP" sz="1400" b="1" i="0" u="none" strike="noStrike" kern="1200" cap="none" spc="0" normalizeH="0" baseline="0" noProof="0" dirty="0">
                <a:ln>
                  <a:noFill/>
                </a:ln>
                <a:solidFill>
                  <a:prstClr val="black"/>
                </a:solidFill>
                <a:effectLst/>
                <a:uLnTx/>
                <a:uFillTx/>
                <a:latin typeface="Meiryo" charset="-128"/>
                <a:ea typeface="Meiryo" charset="-128"/>
                <a:cs typeface="Meiryo" charset="-128"/>
              </a:endParaRPr>
            </a:p>
          </p:txBody>
        </p:sp>
        <p:sp>
          <p:nvSpPr>
            <p:cNvPr id="41" name="テキスト ボックス 40">
              <a:extLst>
                <a:ext uri="{FF2B5EF4-FFF2-40B4-BE49-F238E27FC236}">
                  <a16:creationId xmlns:a16="http://schemas.microsoft.com/office/drawing/2014/main" id="{68CB35C5-9E31-5709-DBAF-708F4995BD78}"/>
                </a:ext>
              </a:extLst>
            </p:cNvPr>
            <p:cNvSpPr txBox="1"/>
            <p:nvPr/>
          </p:nvSpPr>
          <p:spPr>
            <a:xfrm>
              <a:off x="3168860" y="4864785"/>
              <a:ext cx="729687" cy="307777"/>
            </a:xfrm>
            <a:prstGeom prst="rect">
              <a:avLst/>
            </a:prstGeom>
            <a:noFill/>
          </p:spPr>
          <p:txBody>
            <a:bodyPr wrap="none" rtlCol="0">
              <a:spAutoFit/>
            </a:bodyPr>
            <a:lstStyle/>
            <a:p>
              <a:pPr marL="0" marR="0" lvl="0" indent="0" algn="l" defTabSz="79375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dirty="0">
                  <a:ln>
                    <a:noFill/>
                  </a:ln>
                  <a:solidFill>
                    <a:prstClr val="black"/>
                  </a:solidFill>
                  <a:effectLst/>
                  <a:uLnTx/>
                  <a:uFillTx/>
                  <a:latin typeface="Meiryo" charset="-128"/>
                  <a:ea typeface="Meiryo" charset="-128"/>
                  <a:cs typeface="Meiryo" charset="-128"/>
                </a:rPr>
                <a:t>272</a:t>
              </a:r>
              <a:r>
                <a:rPr kumimoji="0" lang="ja-JP" altLang="en-US" sz="1400" b="1" i="0" u="none" strike="noStrike" kern="1200" cap="none" spc="0" normalizeH="0" baseline="0" noProof="0" dirty="0">
                  <a:ln>
                    <a:noFill/>
                  </a:ln>
                  <a:solidFill>
                    <a:prstClr val="black"/>
                  </a:solidFill>
                  <a:effectLst/>
                  <a:uLnTx/>
                  <a:uFillTx/>
                  <a:latin typeface="Meiryo" charset="-128"/>
                  <a:ea typeface="Meiryo" charset="-128"/>
                  <a:cs typeface="Meiryo" charset="-128"/>
                </a:rPr>
                <a:t>匹</a:t>
              </a:r>
              <a:endParaRPr kumimoji="0" lang="en-US" altLang="ja-JP" sz="1400" b="1" i="0" u="none" strike="noStrike" kern="1200" cap="none" spc="0" normalizeH="0" baseline="0" noProof="0" dirty="0">
                <a:ln>
                  <a:noFill/>
                </a:ln>
                <a:solidFill>
                  <a:prstClr val="black"/>
                </a:solidFill>
                <a:effectLst/>
                <a:uLnTx/>
                <a:uFillTx/>
                <a:latin typeface="Meiryo" charset="-128"/>
                <a:ea typeface="Meiryo" charset="-128"/>
                <a:cs typeface="Meiryo" charset="-128"/>
              </a:endParaRPr>
            </a:p>
          </p:txBody>
        </p:sp>
        <p:sp>
          <p:nvSpPr>
            <p:cNvPr id="42" name="テキスト ボックス 41">
              <a:extLst>
                <a:ext uri="{FF2B5EF4-FFF2-40B4-BE49-F238E27FC236}">
                  <a16:creationId xmlns:a16="http://schemas.microsoft.com/office/drawing/2014/main" id="{ACE73EB1-AF85-4F04-DDCE-65B55DF19AC8}"/>
                </a:ext>
              </a:extLst>
            </p:cNvPr>
            <p:cNvSpPr txBox="1"/>
            <p:nvPr/>
          </p:nvSpPr>
          <p:spPr>
            <a:xfrm>
              <a:off x="8662972" y="4861932"/>
              <a:ext cx="729687" cy="307777"/>
            </a:xfrm>
            <a:prstGeom prst="rect">
              <a:avLst/>
            </a:prstGeom>
            <a:noFill/>
          </p:spPr>
          <p:txBody>
            <a:bodyPr wrap="none" rtlCol="0">
              <a:spAutoFit/>
            </a:bodyPr>
            <a:lstStyle/>
            <a:p>
              <a:pPr marL="0" marR="0" lvl="0" indent="0" algn="l" defTabSz="79375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dirty="0">
                  <a:ln>
                    <a:noFill/>
                  </a:ln>
                  <a:solidFill>
                    <a:prstClr val="black"/>
                  </a:solidFill>
                  <a:effectLst/>
                  <a:uLnTx/>
                  <a:uFillTx/>
                  <a:latin typeface="Meiryo" charset="-128"/>
                  <a:ea typeface="Meiryo" charset="-128"/>
                  <a:cs typeface="Meiryo" charset="-128"/>
                </a:rPr>
                <a:t>113</a:t>
              </a:r>
              <a:r>
                <a:rPr kumimoji="0" lang="ja-JP" altLang="en-US" sz="1400" b="1" i="0" u="none" strike="noStrike" kern="1200" cap="none" spc="0" normalizeH="0" baseline="0" noProof="0" dirty="0">
                  <a:ln>
                    <a:noFill/>
                  </a:ln>
                  <a:solidFill>
                    <a:prstClr val="black"/>
                  </a:solidFill>
                  <a:effectLst/>
                  <a:uLnTx/>
                  <a:uFillTx/>
                  <a:latin typeface="Meiryo" charset="-128"/>
                  <a:ea typeface="Meiryo" charset="-128"/>
                  <a:cs typeface="Meiryo" charset="-128"/>
                </a:rPr>
                <a:t>匹</a:t>
              </a:r>
              <a:endParaRPr kumimoji="0" lang="en-US" altLang="ja-JP" sz="1400" b="1" i="0" u="none" strike="noStrike" kern="1200" cap="none" spc="0" normalizeH="0" baseline="0" noProof="0" dirty="0">
                <a:ln>
                  <a:noFill/>
                </a:ln>
                <a:solidFill>
                  <a:prstClr val="black"/>
                </a:solidFill>
                <a:effectLst/>
                <a:uLnTx/>
                <a:uFillTx/>
                <a:latin typeface="Meiryo" charset="-128"/>
                <a:ea typeface="Meiryo" charset="-128"/>
                <a:cs typeface="Meiryo" charset="-128"/>
              </a:endParaRPr>
            </a:p>
          </p:txBody>
        </p:sp>
        <p:grpSp>
          <p:nvGrpSpPr>
            <p:cNvPr id="43" name="グループ化 42">
              <a:extLst>
                <a:ext uri="{FF2B5EF4-FFF2-40B4-BE49-F238E27FC236}">
                  <a16:creationId xmlns:a16="http://schemas.microsoft.com/office/drawing/2014/main" id="{ED16DF5A-2DC4-2AA0-6298-20E2C2119192}"/>
                </a:ext>
              </a:extLst>
            </p:cNvPr>
            <p:cNvGrpSpPr/>
            <p:nvPr/>
          </p:nvGrpSpPr>
          <p:grpSpPr>
            <a:xfrm>
              <a:off x="2468551" y="1932185"/>
              <a:ext cx="7437449" cy="2902443"/>
              <a:chOff x="2468551" y="1932185"/>
              <a:chExt cx="7437449" cy="2902443"/>
            </a:xfrm>
          </p:grpSpPr>
          <p:pic>
            <p:nvPicPr>
              <p:cNvPr id="44" name="図 43">
                <a:extLst>
                  <a:ext uri="{FF2B5EF4-FFF2-40B4-BE49-F238E27FC236}">
                    <a16:creationId xmlns:a16="http://schemas.microsoft.com/office/drawing/2014/main" id="{CFB82423-7F30-192D-88E4-E02906C9D704}"/>
                  </a:ext>
                </a:extLst>
              </p:cNvPr>
              <p:cNvPicPr>
                <a:picLocks noChangeAspect="1"/>
              </p:cNvPicPr>
              <p:nvPr/>
            </p:nvPicPr>
            <p:blipFill>
              <a:blip r:embed="rId11"/>
              <a:stretch>
                <a:fillRect/>
              </a:stretch>
            </p:blipFill>
            <p:spPr>
              <a:xfrm>
                <a:off x="2468551" y="1932185"/>
                <a:ext cx="7437449" cy="2902443"/>
              </a:xfrm>
              <a:prstGeom prst="rect">
                <a:avLst/>
              </a:prstGeom>
            </p:spPr>
          </p:pic>
          <p:sp>
            <p:nvSpPr>
              <p:cNvPr id="45" name="正方形/長方形 44">
                <a:extLst>
                  <a:ext uri="{FF2B5EF4-FFF2-40B4-BE49-F238E27FC236}">
                    <a16:creationId xmlns:a16="http://schemas.microsoft.com/office/drawing/2014/main" id="{62093B3A-708A-2FF4-5FFA-A7EFF9866AB8}"/>
                  </a:ext>
                </a:extLst>
              </p:cNvPr>
              <p:cNvSpPr/>
              <p:nvPr/>
            </p:nvSpPr>
            <p:spPr>
              <a:xfrm>
                <a:off x="8393440" y="4128654"/>
                <a:ext cx="56753" cy="4094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grpSp>
      <p:pic>
        <p:nvPicPr>
          <p:cNvPr id="46" name="図 45">
            <a:extLst>
              <a:ext uri="{FF2B5EF4-FFF2-40B4-BE49-F238E27FC236}">
                <a16:creationId xmlns:a16="http://schemas.microsoft.com/office/drawing/2014/main" id="{B239C773-DA64-7B65-EF6A-B8438B034C2D}"/>
              </a:ext>
            </a:extLst>
          </p:cNvPr>
          <p:cNvPicPr>
            <a:picLocks noChangeAspect="1"/>
          </p:cNvPicPr>
          <p:nvPr/>
        </p:nvPicPr>
        <p:blipFill>
          <a:blip r:embed="rId12"/>
          <a:srcRect t="14298"/>
          <a:stretch/>
        </p:blipFill>
        <p:spPr>
          <a:xfrm>
            <a:off x="489610" y="24398808"/>
            <a:ext cx="12018913" cy="5088405"/>
          </a:xfrm>
          <a:prstGeom prst="rect">
            <a:avLst/>
          </a:prstGeom>
        </p:spPr>
      </p:pic>
      <p:sp>
        <p:nvSpPr>
          <p:cNvPr id="47" name="テキスト ボックス 46">
            <a:extLst>
              <a:ext uri="{FF2B5EF4-FFF2-40B4-BE49-F238E27FC236}">
                <a16:creationId xmlns:a16="http://schemas.microsoft.com/office/drawing/2014/main" id="{F30AC8CE-0CB9-7CAB-9B80-C709B6CF6880}"/>
              </a:ext>
            </a:extLst>
          </p:cNvPr>
          <p:cNvSpPr txBox="1"/>
          <p:nvPr/>
        </p:nvSpPr>
        <p:spPr>
          <a:xfrm>
            <a:off x="645566" y="34190948"/>
            <a:ext cx="28969790" cy="830997"/>
          </a:xfrm>
          <a:prstGeom prst="rect">
            <a:avLst/>
          </a:prstGeom>
          <a:noFill/>
        </p:spPr>
        <p:txBody>
          <a:bodyPr wrap="none" rtlCol="0">
            <a:spAutoFit/>
          </a:bodyPr>
          <a:lstStyle/>
          <a:p>
            <a:r>
              <a:rPr lang="ja-JP" altLang="en-US" sz="4800" b="1" dirty="0">
                <a:latin typeface="メイリオ" panose="020B0604030504040204" pitchFamily="50" charset="-128"/>
                <a:ea typeface="メイリオ" panose="020B0604030504040204" pitchFamily="50" charset="-128"/>
              </a:rPr>
              <a:t>・</a:t>
            </a:r>
            <a:r>
              <a:rPr lang="en-US" altLang="ja-JP" sz="4800" b="1" dirty="0">
                <a:latin typeface="メイリオ" panose="020B0604030504040204" pitchFamily="50" charset="-128"/>
                <a:ea typeface="メイリオ" panose="020B0604030504040204" pitchFamily="50" charset="-128"/>
              </a:rPr>
              <a:t>2024</a:t>
            </a:r>
            <a:r>
              <a:rPr lang="ja-JP" altLang="en-US" sz="4800" b="1" dirty="0">
                <a:latin typeface="メイリオ" panose="020B0604030504040204" pitchFamily="50" charset="-128"/>
                <a:ea typeface="メイリオ" panose="020B0604030504040204" pitchFamily="50" charset="-128"/>
              </a:rPr>
              <a:t>年度の</a:t>
            </a:r>
            <a:r>
              <a:rPr kumimoji="1" lang="ja-JP" altLang="en-US" sz="4800" b="1" dirty="0">
                <a:solidFill>
                  <a:srgbClr val="FF0000"/>
                </a:solidFill>
                <a:latin typeface="メイリオ" panose="020B0604030504040204" pitchFamily="50" charset="-128"/>
                <a:ea typeface="メイリオ" panose="020B0604030504040204" pitchFamily="50" charset="-128"/>
              </a:rPr>
              <a:t>ヒトスジシマカ</a:t>
            </a:r>
            <a:r>
              <a:rPr lang="ja-JP" altLang="en-US" sz="4800" b="1" dirty="0">
                <a:solidFill>
                  <a:srgbClr val="FF0000"/>
                </a:solidFill>
                <a:latin typeface="メイリオ" panose="020B0604030504040204" pitchFamily="50" charset="-128"/>
                <a:ea typeface="メイリオ" panose="020B0604030504040204" pitchFamily="50" charset="-128"/>
              </a:rPr>
              <a:t>の数は昨年度同様に</a:t>
            </a:r>
            <a:r>
              <a:rPr kumimoji="1" lang="ja-JP" altLang="en-US" sz="4800" b="1" dirty="0">
                <a:solidFill>
                  <a:srgbClr val="FF0000"/>
                </a:solidFill>
                <a:latin typeface="メイリオ" panose="020B0604030504040204" pitchFamily="50" charset="-128"/>
                <a:ea typeface="メイリオ" panose="020B0604030504040204" pitchFamily="50" charset="-128"/>
              </a:rPr>
              <a:t>大きく減少し</a:t>
            </a:r>
            <a:r>
              <a:rPr kumimoji="1" lang="ja-JP" altLang="en-US" sz="4800" b="1" dirty="0">
                <a:latin typeface="メイリオ" panose="020B0604030504040204" pitchFamily="50" charset="-128"/>
                <a:ea typeface="メイリオ" panose="020B0604030504040204" pitchFamily="50" charset="-128"/>
              </a:rPr>
              <a:t>、捕集割合は</a:t>
            </a:r>
            <a:r>
              <a:rPr kumimoji="1" lang="en-US" altLang="ja-JP" sz="4800" b="1" dirty="0">
                <a:latin typeface="メイリオ" panose="020B0604030504040204" pitchFamily="50" charset="-128"/>
                <a:ea typeface="メイリオ" panose="020B0604030504040204" pitchFamily="50" charset="-128"/>
              </a:rPr>
              <a:t>29.0</a:t>
            </a:r>
            <a:r>
              <a:rPr kumimoji="1" lang="ja-JP" altLang="en-US" sz="4800" b="1" dirty="0">
                <a:latin typeface="メイリオ" panose="020B0604030504040204" pitchFamily="50" charset="-128"/>
                <a:ea typeface="メイリオ" panose="020B0604030504040204" pitchFamily="50" charset="-128"/>
              </a:rPr>
              <a:t>％であった（図</a:t>
            </a:r>
            <a:r>
              <a:rPr kumimoji="1" lang="en-US" altLang="ja-JP" sz="4800" b="1" dirty="0">
                <a:latin typeface="メイリオ" panose="020B0604030504040204" pitchFamily="50" charset="-128"/>
                <a:ea typeface="メイリオ" panose="020B0604030504040204" pitchFamily="50" charset="-128"/>
              </a:rPr>
              <a:t>1</a:t>
            </a:r>
            <a:r>
              <a:rPr kumimoji="1" lang="ja-JP" altLang="en-US" sz="4800" b="1" dirty="0">
                <a:latin typeface="メイリオ" panose="020B0604030504040204" pitchFamily="50" charset="-128"/>
                <a:ea typeface="メイリオ" panose="020B0604030504040204" pitchFamily="50" charset="-128"/>
              </a:rPr>
              <a:t>）。</a:t>
            </a:r>
          </a:p>
        </p:txBody>
      </p:sp>
    </p:spTree>
    <p:extLst>
      <p:ext uri="{BB962C8B-B14F-4D97-AF65-F5344CB8AC3E}">
        <p14:creationId xmlns:p14="http://schemas.microsoft.com/office/powerpoint/2010/main" val="4130153131"/>
      </p:ext>
    </p:extLst>
  </p:cSld>
  <p:clrMapOvr>
    <a:masterClrMapping/>
  </p:clrMapOvr>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482</TotalTime>
  <Words>530</Words>
  <Application>Microsoft Office PowerPoint</Application>
  <PresentationFormat>ユーザー設定</PresentationFormat>
  <Paragraphs>43</Paragraphs>
  <Slides>1</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vt:i4>
      </vt:variant>
    </vt:vector>
  </HeadingPairs>
  <TitlesOfParts>
    <vt:vector size="9" baseType="lpstr">
      <vt:lpstr>ＭＳ Ｐ明朝</vt:lpstr>
      <vt:lpstr>メイリオ</vt:lpstr>
      <vt:lpstr>メイリオ</vt:lpstr>
      <vt:lpstr>Yu Gothic</vt:lpstr>
      <vt:lpstr>Arial</vt:lpstr>
      <vt:lpstr>Calibri</vt:lpstr>
      <vt:lpstr>Comic Sans MS</vt:lpstr>
      <vt:lpstr>ホワイト</vt:lpstr>
      <vt:lpstr>2024年度　太閤山ランドの蚊の発生消長調査（富山県衛生研究所）</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免疫不全患者における新型コロナウイルスの持続感染とウイルス性状解析</dc:title>
  <dc:creator>矢澤俊輔</dc:creator>
  <cp:lastModifiedBy>Shunsuke Yazawa</cp:lastModifiedBy>
  <cp:revision>5</cp:revision>
  <cp:lastPrinted>2024-06-06T00:14:40Z</cp:lastPrinted>
  <dcterms:modified xsi:type="dcterms:W3CDTF">2025-04-15T01:56:10Z</dcterms:modified>
</cp:coreProperties>
</file>