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4"/>
  </p:notesMasterIdLst>
  <p:sldIdLst>
    <p:sldId id="256" r:id="rId3"/>
  </p:sldIdLst>
  <p:sldSz cx="15119350" cy="10691813"/>
  <p:notesSz cx="9866313" cy="14295438"/>
  <p:defaultTextStyle>
    <a:defPPr>
      <a:defRPr lang="ja-JP"/>
    </a:defPPr>
    <a:lvl1pPr marL="0" algn="l" defTabSz="1474836" rtl="0" eaLnBrk="1" latinLnBrk="0" hangingPunct="1">
      <a:defRPr kumimoji="1" sz="2903" kern="1200">
        <a:solidFill>
          <a:schemeClr val="tx1"/>
        </a:solidFill>
        <a:latin typeface="+mn-lt"/>
        <a:ea typeface="+mn-ea"/>
        <a:cs typeface="+mn-cs"/>
      </a:defRPr>
    </a:lvl1pPr>
    <a:lvl2pPr marL="737418" algn="l" defTabSz="1474836" rtl="0" eaLnBrk="1" latinLnBrk="0" hangingPunct="1">
      <a:defRPr kumimoji="1" sz="2903" kern="1200">
        <a:solidFill>
          <a:schemeClr val="tx1"/>
        </a:solidFill>
        <a:latin typeface="+mn-lt"/>
        <a:ea typeface="+mn-ea"/>
        <a:cs typeface="+mn-cs"/>
      </a:defRPr>
    </a:lvl2pPr>
    <a:lvl3pPr marL="1474836" algn="l" defTabSz="1474836" rtl="0" eaLnBrk="1" latinLnBrk="0" hangingPunct="1">
      <a:defRPr kumimoji="1" sz="2903" kern="1200">
        <a:solidFill>
          <a:schemeClr val="tx1"/>
        </a:solidFill>
        <a:latin typeface="+mn-lt"/>
        <a:ea typeface="+mn-ea"/>
        <a:cs typeface="+mn-cs"/>
      </a:defRPr>
    </a:lvl3pPr>
    <a:lvl4pPr marL="2212254" algn="l" defTabSz="1474836" rtl="0" eaLnBrk="1" latinLnBrk="0" hangingPunct="1">
      <a:defRPr kumimoji="1" sz="2903" kern="1200">
        <a:solidFill>
          <a:schemeClr val="tx1"/>
        </a:solidFill>
        <a:latin typeface="+mn-lt"/>
        <a:ea typeface="+mn-ea"/>
        <a:cs typeface="+mn-cs"/>
      </a:defRPr>
    </a:lvl4pPr>
    <a:lvl5pPr marL="2949672" algn="l" defTabSz="1474836" rtl="0" eaLnBrk="1" latinLnBrk="0" hangingPunct="1">
      <a:defRPr kumimoji="1" sz="2903" kern="1200">
        <a:solidFill>
          <a:schemeClr val="tx1"/>
        </a:solidFill>
        <a:latin typeface="+mn-lt"/>
        <a:ea typeface="+mn-ea"/>
        <a:cs typeface="+mn-cs"/>
      </a:defRPr>
    </a:lvl5pPr>
    <a:lvl6pPr marL="3687089" algn="l" defTabSz="1474836" rtl="0" eaLnBrk="1" latinLnBrk="0" hangingPunct="1">
      <a:defRPr kumimoji="1" sz="2903" kern="1200">
        <a:solidFill>
          <a:schemeClr val="tx1"/>
        </a:solidFill>
        <a:latin typeface="+mn-lt"/>
        <a:ea typeface="+mn-ea"/>
        <a:cs typeface="+mn-cs"/>
      </a:defRPr>
    </a:lvl6pPr>
    <a:lvl7pPr marL="4424507" algn="l" defTabSz="1474836" rtl="0" eaLnBrk="1" latinLnBrk="0" hangingPunct="1">
      <a:defRPr kumimoji="1" sz="2903" kern="1200">
        <a:solidFill>
          <a:schemeClr val="tx1"/>
        </a:solidFill>
        <a:latin typeface="+mn-lt"/>
        <a:ea typeface="+mn-ea"/>
        <a:cs typeface="+mn-cs"/>
      </a:defRPr>
    </a:lvl7pPr>
    <a:lvl8pPr marL="5161925" algn="l" defTabSz="1474836" rtl="0" eaLnBrk="1" latinLnBrk="0" hangingPunct="1">
      <a:defRPr kumimoji="1" sz="2903" kern="1200">
        <a:solidFill>
          <a:schemeClr val="tx1"/>
        </a:solidFill>
        <a:latin typeface="+mn-lt"/>
        <a:ea typeface="+mn-ea"/>
        <a:cs typeface="+mn-cs"/>
      </a:defRPr>
    </a:lvl8pPr>
    <a:lvl9pPr marL="5899343" algn="l" defTabSz="1474836" rtl="0" eaLnBrk="1" latinLnBrk="0" hangingPunct="1">
      <a:defRPr kumimoji="1" sz="2903"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3367">
          <p15:clr>
            <a:srgbClr val="A4A3A4"/>
          </p15:clr>
        </p15:guide>
        <p15:guide id="2" pos="476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6699FF"/>
    <a:srgbClr val="CCFFFF"/>
    <a:srgbClr val="3333CC"/>
    <a:srgbClr val="0000FF"/>
    <a:srgbClr val="3399FF"/>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EB9631B5-78F2-41C9-869B-9F39066F8104}" styleName="中間スタイル 3 - アクセント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EB344D84-9AFB-497E-A393-DC336BA19D2E}" styleName="中間スタイル 3 - アクセント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中間スタイル 1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FABFCF23-3B69-468F-B69F-88F6DE6A72F2}" styleName="中間スタイル 1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799B23B-EC83-4686-B30A-512413B5E67A}" styleName="淡色スタイル 3 - アクセント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5DA37D80-6434-44D0-A028-1B22A696006F}" styleName="淡色スタイル 3 - アクセント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autoAdjust="0"/>
    <p:restoredTop sz="94660" autoAdjust="0"/>
  </p:normalViewPr>
  <p:slideViewPr>
    <p:cSldViewPr snapToGrid="0">
      <p:cViewPr>
        <p:scale>
          <a:sx n="100" d="100"/>
          <a:sy n="100" d="100"/>
        </p:scale>
        <p:origin x="1602" y="-72"/>
      </p:cViewPr>
      <p:guideLst>
        <p:guide orient="horz" pos="3367"/>
        <p:guide pos="4762"/>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2" y="2"/>
            <a:ext cx="4275403" cy="717253"/>
          </a:xfrm>
          <a:prstGeom prst="rect">
            <a:avLst/>
          </a:prstGeom>
        </p:spPr>
        <p:txBody>
          <a:bodyPr vert="horz" lIns="133029" tIns="66514" rIns="133029" bIns="66514" rtlCol="0"/>
          <a:lstStyle>
            <a:lvl1pPr algn="l">
              <a:defRPr sz="1700"/>
            </a:lvl1pPr>
          </a:lstStyle>
          <a:p>
            <a:endParaRPr kumimoji="1" lang="ja-JP" altLang="en-US"/>
          </a:p>
        </p:txBody>
      </p:sp>
      <p:sp>
        <p:nvSpPr>
          <p:cNvPr id="3" name="日付プレースホルダー 2"/>
          <p:cNvSpPr>
            <a:spLocks noGrp="1"/>
          </p:cNvSpPr>
          <p:nvPr>
            <p:ph type="dt" idx="1"/>
          </p:nvPr>
        </p:nvSpPr>
        <p:spPr>
          <a:xfrm>
            <a:off x="5588628" y="2"/>
            <a:ext cx="4275403" cy="717253"/>
          </a:xfrm>
          <a:prstGeom prst="rect">
            <a:avLst/>
          </a:prstGeom>
        </p:spPr>
        <p:txBody>
          <a:bodyPr vert="horz" lIns="133029" tIns="66514" rIns="133029" bIns="66514" rtlCol="0"/>
          <a:lstStyle>
            <a:lvl1pPr algn="r">
              <a:defRPr sz="1700"/>
            </a:lvl1pPr>
          </a:lstStyle>
          <a:p>
            <a:fld id="{1B4690DB-1CF6-40E1-88DD-3AA44BB77EFB}" type="datetimeFigureOut">
              <a:rPr kumimoji="1" lang="ja-JP" altLang="en-US" smtClean="0"/>
              <a:t>2018/11/5</a:t>
            </a:fld>
            <a:endParaRPr kumimoji="1" lang="ja-JP" altLang="en-US"/>
          </a:p>
        </p:txBody>
      </p:sp>
      <p:sp>
        <p:nvSpPr>
          <p:cNvPr id="4" name="スライド イメージ プレースホルダー 3"/>
          <p:cNvSpPr>
            <a:spLocks noGrp="1" noRot="1" noChangeAspect="1"/>
          </p:cNvSpPr>
          <p:nvPr>
            <p:ph type="sldImg" idx="2"/>
          </p:nvPr>
        </p:nvSpPr>
        <p:spPr>
          <a:xfrm>
            <a:off x="1525588" y="1787525"/>
            <a:ext cx="6815137" cy="4821238"/>
          </a:xfrm>
          <a:prstGeom prst="rect">
            <a:avLst/>
          </a:prstGeom>
          <a:noFill/>
          <a:ln w="12700">
            <a:solidFill>
              <a:prstClr val="black"/>
            </a:solidFill>
          </a:ln>
        </p:spPr>
        <p:txBody>
          <a:bodyPr vert="horz" lIns="133029" tIns="66514" rIns="133029" bIns="66514" rtlCol="0" anchor="ctr"/>
          <a:lstStyle/>
          <a:p>
            <a:endParaRPr lang="ja-JP" altLang="en-US"/>
          </a:p>
        </p:txBody>
      </p:sp>
      <p:sp>
        <p:nvSpPr>
          <p:cNvPr id="5" name="ノート プレースホルダー 4"/>
          <p:cNvSpPr>
            <a:spLocks noGrp="1"/>
          </p:cNvSpPr>
          <p:nvPr>
            <p:ph type="body" sz="quarter" idx="3"/>
          </p:nvPr>
        </p:nvSpPr>
        <p:spPr>
          <a:xfrm>
            <a:off x="986632" y="6879682"/>
            <a:ext cx="7893050" cy="5628829"/>
          </a:xfrm>
          <a:prstGeom prst="rect">
            <a:avLst/>
          </a:prstGeom>
        </p:spPr>
        <p:txBody>
          <a:bodyPr vert="horz" lIns="133029" tIns="66514" rIns="133029" bIns="66514"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2" y="13578187"/>
            <a:ext cx="4275403" cy="717253"/>
          </a:xfrm>
          <a:prstGeom prst="rect">
            <a:avLst/>
          </a:prstGeom>
        </p:spPr>
        <p:txBody>
          <a:bodyPr vert="horz" lIns="133029" tIns="66514" rIns="133029" bIns="66514" rtlCol="0" anchor="b"/>
          <a:lstStyle>
            <a:lvl1pPr algn="l">
              <a:defRPr sz="1700"/>
            </a:lvl1pPr>
          </a:lstStyle>
          <a:p>
            <a:endParaRPr kumimoji="1" lang="ja-JP" altLang="en-US"/>
          </a:p>
        </p:txBody>
      </p:sp>
      <p:sp>
        <p:nvSpPr>
          <p:cNvPr id="7" name="スライド番号プレースホルダー 6"/>
          <p:cNvSpPr>
            <a:spLocks noGrp="1"/>
          </p:cNvSpPr>
          <p:nvPr>
            <p:ph type="sldNum" sz="quarter" idx="5"/>
          </p:nvPr>
        </p:nvSpPr>
        <p:spPr>
          <a:xfrm>
            <a:off x="5588628" y="13578187"/>
            <a:ext cx="4275403" cy="717253"/>
          </a:xfrm>
          <a:prstGeom prst="rect">
            <a:avLst/>
          </a:prstGeom>
        </p:spPr>
        <p:txBody>
          <a:bodyPr vert="horz" lIns="133029" tIns="66514" rIns="133029" bIns="66514" rtlCol="0" anchor="b"/>
          <a:lstStyle>
            <a:lvl1pPr algn="r">
              <a:defRPr sz="1700"/>
            </a:lvl1pPr>
          </a:lstStyle>
          <a:p>
            <a:fld id="{21BD7646-DB19-4BF7-B06F-D7DA0D0A12DE}" type="slidenum">
              <a:rPr kumimoji="1" lang="ja-JP" altLang="en-US" smtClean="0"/>
              <a:t>‹#›</a:t>
            </a:fld>
            <a:endParaRPr kumimoji="1" lang="ja-JP" altLang="en-US"/>
          </a:p>
        </p:txBody>
      </p:sp>
    </p:spTree>
    <p:extLst>
      <p:ext uri="{BB962C8B-B14F-4D97-AF65-F5344CB8AC3E}">
        <p14:creationId xmlns:p14="http://schemas.microsoft.com/office/powerpoint/2010/main" val="1586140848"/>
      </p:ext>
    </p:extLst>
  </p:cSld>
  <p:clrMap bg1="lt1" tx1="dk1" bg2="lt2" tx2="dk2" accent1="accent1" accent2="accent2" accent3="accent3" accent4="accent4" accent5="accent5" accent6="accent6" hlink="hlink" folHlink="folHlink"/>
  <p:notesStyle>
    <a:lvl1pPr marL="0" algn="l" defTabSz="1474836" rtl="0" eaLnBrk="1" latinLnBrk="0" hangingPunct="1">
      <a:defRPr kumimoji="1" sz="1935" kern="1200">
        <a:solidFill>
          <a:schemeClr val="tx1"/>
        </a:solidFill>
        <a:latin typeface="+mn-lt"/>
        <a:ea typeface="+mn-ea"/>
        <a:cs typeface="+mn-cs"/>
      </a:defRPr>
    </a:lvl1pPr>
    <a:lvl2pPr marL="737418" algn="l" defTabSz="1474836" rtl="0" eaLnBrk="1" latinLnBrk="0" hangingPunct="1">
      <a:defRPr kumimoji="1" sz="1935" kern="1200">
        <a:solidFill>
          <a:schemeClr val="tx1"/>
        </a:solidFill>
        <a:latin typeface="+mn-lt"/>
        <a:ea typeface="+mn-ea"/>
        <a:cs typeface="+mn-cs"/>
      </a:defRPr>
    </a:lvl2pPr>
    <a:lvl3pPr marL="1474836" algn="l" defTabSz="1474836" rtl="0" eaLnBrk="1" latinLnBrk="0" hangingPunct="1">
      <a:defRPr kumimoji="1" sz="1935" kern="1200">
        <a:solidFill>
          <a:schemeClr val="tx1"/>
        </a:solidFill>
        <a:latin typeface="+mn-lt"/>
        <a:ea typeface="+mn-ea"/>
        <a:cs typeface="+mn-cs"/>
      </a:defRPr>
    </a:lvl3pPr>
    <a:lvl4pPr marL="2212254" algn="l" defTabSz="1474836" rtl="0" eaLnBrk="1" latinLnBrk="0" hangingPunct="1">
      <a:defRPr kumimoji="1" sz="1935" kern="1200">
        <a:solidFill>
          <a:schemeClr val="tx1"/>
        </a:solidFill>
        <a:latin typeface="+mn-lt"/>
        <a:ea typeface="+mn-ea"/>
        <a:cs typeface="+mn-cs"/>
      </a:defRPr>
    </a:lvl4pPr>
    <a:lvl5pPr marL="2949672" algn="l" defTabSz="1474836" rtl="0" eaLnBrk="1" latinLnBrk="0" hangingPunct="1">
      <a:defRPr kumimoji="1" sz="1935" kern="1200">
        <a:solidFill>
          <a:schemeClr val="tx1"/>
        </a:solidFill>
        <a:latin typeface="+mn-lt"/>
        <a:ea typeface="+mn-ea"/>
        <a:cs typeface="+mn-cs"/>
      </a:defRPr>
    </a:lvl5pPr>
    <a:lvl6pPr marL="3687089" algn="l" defTabSz="1474836" rtl="0" eaLnBrk="1" latinLnBrk="0" hangingPunct="1">
      <a:defRPr kumimoji="1" sz="1935" kern="1200">
        <a:solidFill>
          <a:schemeClr val="tx1"/>
        </a:solidFill>
        <a:latin typeface="+mn-lt"/>
        <a:ea typeface="+mn-ea"/>
        <a:cs typeface="+mn-cs"/>
      </a:defRPr>
    </a:lvl6pPr>
    <a:lvl7pPr marL="4424507" algn="l" defTabSz="1474836" rtl="0" eaLnBrk="1" latinLnBrk="0" hangingPunct="1">
      <a:defRPr kumimoji="1" sz="1935" kern="1200">
        <a:solidFill>
          <a:schemeClr val="tx1"/>
        </a:solidFill>
        <a:latin typeface="+mn-lt"/>
        <a:ea typeface="+mn-ea"/>
        <a:cs typeface="+mn-cs"/>
      </a:defRPr>
    </a:lvl7pPr>
    <a:lvl8pPr marL="5161925" algn="l" defTabSz="1474836" rtl="0" eaLnBrk="1" latinLnBrk="0" hangingPunct="1">
      <a:defRPr kumimoji="1" sz="1935" kern="1200">
        <a:solidFill>
          <a:schemeClr val="tx1"/>
        </a:solidFill>
        <a:latin typeface="+mn-lt"/>
        <a:ea typeface="+mn-ea"/>
        <a:cs typeface="+mn-cs"/>
      </a:defRPr>
    </a:lvl8pPr>
    <a:lvl9pPr marL="5899343" algn="l" defTabSz="1474836" rtl="0" eaLnBrk="1" latinLnBrk="0" hangingPunct="1">
      <a:defRPr kumimoji="1" sz="1935"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txBox="1">
            <a:spLocks noGrp="1" noChangeArrowheads="1"/>
          </p:cNvSpPr>
          <p:nvPr/>
        </p:nvSpPr>
        <p:spPr bwMode="auto">
          <a:xfrm>
            <a:off x="3519446" y="24009392"/>
            <a:ext cx="2697246" cy="1369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4047" tIns="62008" rIns="124047" bIns="62008" anchor="b"/>
          <a:lstStyle>
            <a:lvl1pPr defTabSz="84931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84931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84931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84931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84931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8493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8493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8493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84931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fontAlgn="base">
              <a:spcBef>
                <a:spcPct val="20000"/>
              </a:spcBef>
              <a:spcAft>
                <a:spcPct val="0"/>
              </a:spcAft>
            </a:pPr>
            <a:fld id="{22BCA291-2528-4A17-AA67-0314927D0CC5}" type="slidenum">
              <a:rPr lang="ja-JP" altLang="en-US">
                <a:solidFill>
                  <a:srgbClr val="000000"/>
                </a:solidFill>
                <a:ea typeface="ＭＳ Ｐゴシック" panose="020B0600070205080204" pitchFamily="50" charset="-128"/>
              </a:rPr>
              <a:pPr algn="r" fontAlgn="base">
                <a:spcBef>
                  <a:spcPct val="20000"/>
                </a:spcBef>
                <a:spcAft>
                  <a:spcPct val="0"/>
                </a:spcAft>
              </a:pPr>
              <a:t>1</a:t>
            </a:fld>
            <a:endParaRPr lang="en-US" altLang="ja-JP">
              <a:solidFill>
                <a:srgbClr val="000000"/>
              </a:solidFill>
              <a:ea typeface="ＭＳ Ｐゴシック" panose="020B0600070205080204" pitchFamily="50" charset="-128"/>
            </a:endParaRPr>
          </a:p>
        </p:txBody>
      </p:sp>
      <p:sp>
        <p:nvSpPr>
          <p:cNvPr id="81923" name="Rectangle 7"/>
          <p:cNvSpPr txBox="1">
            <a:spLocks noGrp="1" noChangeArrowheads="1"/>
          </p:cNvSpPr>
          <p:nvPr/>
        </p:nvSpPr>
        <p:spPr bwMode="auto">
          <a:xfrm>
            <a:off x="3519446" y="24011876"/>
            <a:ext cx="2697246" cy="1265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969" tIns="61986" rIns="123969" bIns="61986" anchor="b"/>
          <a:lstStyle>
            <a:lvl1pPr defTabSz="830263">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defTabSz="83026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defTabSz="830263">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defTabSz="830263">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defTabSz="830263">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defTabSz="83026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defTabSz="83026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defTabSz="83026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defTabSz="830263"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lgn="r" fontAlgn="base">
              <a:spcBef>
                <a:spcPct val="50000"/>
              </a:spcBef>
              <a:spcAft>
                <a:spcPct val="0"/>
              </a:spcAft>
            </a:pPr>
            <a:fld id="{A2313433-F594-48E1-A965-69E498F4EA9C}" type="slidenum">
              <a:rPr lang="ja-JP" altLang="en-US">
                <a:solidFill>
                  <a:srgbClr val="000000"/>
                </a:solidFill>
                <a:latin typeface="Arial" panose="020B0604020202020204" pitchFamily="34" charset="0"/>
                <a:ea typeface="ＭＳ Ｐゴシック" panose="020B0600070205080204" pitchFamily="50" charset="-128"/>
              </a:rPr>
              <a:pPr algn="r" fontAlgn="base">
                <a:spcBef>
                  <a:spcPct val="50000"/>
                </a:spcBef>
                <a:spcAft>
                  <a:spcPct val="0"/>
                </a:spcAft>
              </a:pPr>
              <a:t>1</a:t>
            </a:fld>
            <a:endParaRPr lang="en-US" altLang="ja-JP">
              <a:solidFill>
                <a:srgbClr val="000000"/>
              </a:solidFill>
              <a:latin typeface="Arial" panose="020B0604020202020204" pitchFamily="34" charset="0"/>
              <a:ea typeface="ＭＳ Ｐゴシック" panose="020B0600070205080204" pitchFamily="50" charset="-128"/>
            </a:endParaRPr>
          </a:p>
        </p:txBody>
      </p:sp>
      <p:sp>
        <p:nvSpPr>
          <p:cNvPr id="81924" name="Rectangle 2"/>
          <p:cNvSpPr>
            <a:spLocks noGrp="1" noRot="1" noChangeAspect="1" noChangeArrowheads="1" noTextEdit="1"/>
          </p:cNvSpPr>
          <p:nvPr>
            <p:ph type="sldImg"/>
          </p:nvPr>
        </p:nvSpPr>
        <p:spPr>
          <a:xfrm>
            <a:off x="-3606800" y="1946275"/>
            <a:ext cx="13462000" cy="9520238"/>
          </a:xfrm>
          <a:ln/>
        </p:spPr>
      </p:sp>
      <p:sp>
        <p:nvSpPr>
          <p:cNvPr id="81925" name="Rectangle 3"/>
          <p:cNvSpPr>
            <a:spLocks noGrp="1" noChangeArrowheads="1"/>
          </p:cNvSpPr>
          <p:nvPr>
            <p:ph type="body" idx="1"/>
          </p:nvPr>
        </p:nvSpPr>
        <p:spPr>
          <a:xfrm>
            <a:off x="831333" y="12027033"/>
            <a:ext cx="4556317" cy="11409051"/>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23969" tIns="61986" rIns="123969" bIns="61986"/>
          <a:lstStyle/>
          <a:p>
            <a:endParaRPr lang="en-US" altLang="ja-JP" dirty="0" smtClean="0">
              <a:latin typeface="ＭＳ 明朝" panose="02020609040205080304" pitchFamily="17" charset="-128"/>
              <a:ea typeface="ＭＳ 明朝" panose="02020609040205080304" pitchFamily="17" charset="-128"/>
            </a:endParaRPr>
          </a:p>
        </p:txBody>
      </p:sp>
    </p:spTree>
    <p:extLst>
      <p:ext uri="{BB962C8B-B14F-4D97-AF65-F5344CB8AC3E}">
        <p14:creationId xmlns:p14="http://schemas.microsoft.com/office/powerpoint/2010/main" val="14234199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889919" y="1749795"/>
            <a:ext cx="11339513" cy="3722335"/>
          </a:xfrm>
        </p:spPr>
        <p:txBody>
          <a:bodyPr anchor="b"/>
          <a:lstStyle>
            <a:lvl1pPr algn="ctr">
              <a:defRPr sz="60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889919" y="5615678"/>
            <a:ext cx="11339513" cy="258137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1926182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40057779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0819786" y="569240"/>
            <a:ext cx="3260110" cy="906081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1039456" y="569240"/>
            <a:ext cx="9591338" cy="906081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26951305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b="1"/>
            </a:lvl1pPr>
          </a:lstStyle>
          <a:p>
            <a:pPr>
              <a:defRPr/>
            </a:pPr>
            <a:endParaRPr lang="en-US" altLang="ja-JP"/>
          </a:p>
        </p:txBody>
      </p:sp>
      <p:sp>
        <p:nvSpPr>
          <p:cNvPr id="3" name="Rectangle 5"/>
          <p:cNvSpPr>
            <a:spLocks noGrp="1" noChangeArrowheads="1"/>
          </p:cNvSpPr>
          <p:nvPr>
            <p:ph type="ftr" sz="quarter" idx="11"/>
          </p:nvPr>
        </p:nvSpPr>
        <p:spPr/>
        <p:txBody>
          <a:bodyPr/>
          <a:lstStyle>
            <a:lvl1pPr>
              <a:defRPr b="1"/>
            </a:lvl1pPr>
          </a:lstStyle>
          <a:p>
            <a:pPr>
              <a:defRPr/>
            </a:pPr>
            <a:endParaRPr lang="en-US" altLang="ja-JP"/>
          </a:p>
        </p:txBody>
      </p:sp>
      <p:sp>
        <p:nvSpPr>
          <p:cNvPr id="4" name="Rectangle 6"/>
          <p:cNvSpPr>
            <a:spLocks noGrp="1" noChangeArrowheads="1"/>
          </p:cNvSpPr>
          <p:nvPr>
            <p:ph type="sldNum" sz="quarter" idx="12"/>
          </p:nvPr>
        </p:nvSpPr>
        <p:spPr/>
        <p:txBody>
          <a:bodyPr/>
          <a:lstStyle>
            <a:lvl1pPr>
              <a:defRPr b="1"/>
            </a:lvl1pPr>
          </a:lstStyle>
          <a:p>
            <a:pPr>
              <a:defRPr/>
            </a:pPr>
            <a:fld id="{4E590748-458B-460E-9B3C-2395C0359F73}" type="slidenum">
              <a:rPr lang="en-US" altLang="ja-JP"/>
              <a:pPr>
                <a:defRPr/>
              </a:pPr>
              <a:t>‹#›</a:t>
            </a:fld>
            <a:endParaRPr lang="en-US" altLang="ja-JP"/>
          </a:p>
        </p:txBody>
      </p:sp>
    </p:spTree>
    <p:extLst>
      <p:ext uri="{BB962C8B-B14F-4D97-AF65-F5344CB8AC3E}">
        <p14:creationId xmlns:p14="http://schemas.microsoft.com/office/powerpoint/2010/main" val="19911659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eaLnBrk="0" hangingPunct="0">
              <a:defRPr/>
            </a:lvl1pPr>
          </a:lstStyle>
          <a:p>
            <a:pPr>
              <a:defRPr/>
            </a:pPr>
            <a:fld id="{D52CD4A9-F7FB-4ED2-B187-1C6ECEE9DCD2}" type="datetimeFigureOut">
              <a:rPr lang="en-US" altLang="ja-JP"/>
              <a:pPr>
                <a:defRPr/>
              </a:pPr>
              <a:t>11/5/2018</a:t>
            </a:fld>
            <a:endParaRPr lang="en-US" altLang="ja-JP"/>
          </a:p>
        </p:txBody>
      </p:sp>
      <p:sp>
        <p:nvSpPr>
          <p:cNvPr id="4" name="Rectangle 5"/>
          <p:cNvSpPr>
            <a:spLocks noGrp="1" noChangeArrowheads="1"/>
          </p:cNvSpPr>
          <p:nvPr>
            <p:ph type="ftr" sz="quarter" idx="11"/>
          </p:nvPr>
        </p:nvSpPr>
        <p:spPr/>
        <p:txBody>
          <a:bodyPr/>
          <a:lstStyle>
            <a:lvl1pPr algn="l" eaLnBrk="0" hangingPunct="0">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eaLnBrk="0" hangingPunct="0">
              <a:defRPr/>
            </a:lvl1pPr>
          </a:lstStyle>
          <a:p>
            <a:pPr>
              <a:defRPr/>
            </a:pPr>
            <a:fld id="{B7697379-9346-428B-AEAD-11CC6CA3DEC2}" type="slidenum">
              <a:rPr lang="en-US" altLang="ja-JP"/>
              <a:pPr>
                <a:defRPr/>
              </a:pPr>
              <a:t>‹#›</a:t>
            </a:fld>
            <a:endParaRPr lang="en-US" altLang="ja-JP"/>
          </a:p>
        </p:txBody>
      </p:sp>
    </p:spTree>
    <p:extLst>
      <p:ext uri="{BB962C8B-B14F-4D97-AF65-F5344CB8AC3E}">
        <p14:creationId xmlns:p14="http://schemas.microsoft.com/office/powerpoint/2010/main" val="17143814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33951" y="1749795"/>
            <a:ext cx="12851448" cy="3722335"/>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889919" y="5615678"/>
            <a:ext cx="11339513" cy="258137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lvl1pPr>
              <a:defRPr/>
            </a:lvl1pPr>
          </a:lstStyle>
          <a:p>
            <a:pPr>
              <a:defRPr/>
            </a:pPr>
            <a:fld id="{F14702EA-AC12-4738-BBE3-EDB2F16CD7FB}" type="datetimeFigureOut">
              <a:rPr lang="ja-JP" altLang="en-US"/>
              <a:pPr>
                <a:defRPr/>
              </a:pPr>
              <a:t>2018/11/5</a:t>
            </a:fld>
            <a:endParaRPr lang="ja-JP" altLang="en-US"/>
          </a:p>
        </p:txBody>
      </p:sp>
      <p:sp>
        <p:nvSpPr>
          <p:cNvPr id="5" name="Footer Placeholder 4"/>
          <p:cNvSpPr>
            <a:spLocks noGrp="1"/>
          </p:cNvSpPr>
          <p:nvPr>
            <p:ph type="ftr" sz="quarter" idx="11"/>
          </p:nvPr>
        </p:nvSpPr>
        <p:spPr/>
        <p:txBody>
          <a:bodyPr/>
          <a:lstStyle>
            <a:lvl1pPr>
              <a:defRPr/>
            </a:lvl1pPr>
          </a:lstStyle>
          <a:p>
            <a:pPr>
              <a:defRPr/>
            </a:pPr>
            <a:endParaRPr lang="ja-JP" altLang="en-US"/>
          </a:p>
        </p:txBody>
      </p:sp>
      <p:sp>
        <p:nvSpPr>
          <p:cNvPr id="6" name="Slide Number Placeholder 5"/>
          <p:cNvSpPr>
            <a:spLocks noGrp="1"/>
          </p:cNvSpPr>
          <p:nvPr>
            <p:ph type="sldNum" sz="quarter" idx="12"/>
          </p:nvPr>
        </p:nvSpPr>
        <p:spPr/>
        <p:txBody>
          <a:bodyPr/>
          <a:lstStyle>
            <a:lvl1pPr>
              <a:defRPr/>
            </a:lvl1pPr>
          </a:lstStyle>
          <a:p>
            <a:pPr>
              <a:defRPr/>
            </a:pPr>
            <a:fld id="{9E38B840-6F56-4CEB-A330-8980BD67058C}" type="slidenum">
              <a:rPr lang="ja-JP" altLang="en-US"/>
              <a:pPr>
                <a:defRPr/>
              </a:pPr>
              <a:t>‹#›</a:t>
            </a:fld>
            <a:endParaRPr lang="ja-JP" altLang="en-US"/>
          </a:p>
        </p:txBody>
      </p:sp>
    </p:spTree>
    <p:extLst>
      <p:ext uri="{BB962C8B-B14F-4D97-AF65-F5344CB8AC3E}">
        <p14:creationId xmlns:p14="http://schemas.microsoft.com/office/powerpoint/2010/main" val="114745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23559827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31582" y="2665532"/>
            <a:ext cx="13040439" cy="4447496"/>
          </a:xfrm>
        </p:spPr>
        <p:txBody>
          <a:bodyPr anchor="b"/>
          <a:lstStyle>
            <a:lvl1pPr>
              <a:defRPr sz="60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31582" y="7155103"/>
            <a:ext cx="13040439" cy="2338833"/>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40148534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1039455" y="2846200"/>
            <a:ext cx="6425724" cy="678385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7654171" y="2846200"/>
            <a:ext cx="6425724" cy="6783857"/>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4108787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1041425" y="569242"/>
            <a:ext cx="13040439" cy="2066590"/>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41426" y="2620980"/>
            <a:ext cx="6396193" cy="12845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1041426" y="3905482"/>
            <a:ext cx="6396193" cy="574437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7654172" y="2620980"/>
            <a:ext cx="6427693" cy="128450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7654172" y="3905482"/>
            <a:ext cx="6427693" cy="5744375"/>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8467758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1859423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3806102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1041425" y="712788"/>
            <a:ext cx="4876384" cy="2494756"/>
          </a:xfrm>
        </p:spPr>
        <p:txBody>
          <a:bodyPr anchor="b"/>
          <a:lstStyle>
            <a:lvl1pPr>
              <a:defRPr sz="32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6427693" y="1539425"/>
            <a:ext cx="7654171" cy="759811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1041425" y="3207544"/>
            <a:ext cx="4876384" cy="59423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4012630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041425" y="712788"/>
            <a:ext cx="4876384" cy="2494756"/>
          </a:xfrm>
        </p:spPr>
        <p:txBody>
          <a:bodyPr anchor="b"/>
          <a:lstStyle>
            <a:lvl1pPr>
              <a:defRPr sz="32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6427693" y="1539425"/>
            <a:ext cx="7654171" cy="759811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041425" y="3207544"/>
            <a:ext cx="4876384" cy="59423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7532682-45EB-427C-B0D9-76A1D1B0E146}" type="datetimeFigureOut">
              <a:rPr kumimoji="1" lang="ja-JP" altLang="en-US" smtClean="0"/>
              <a:t>2018/11/5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3010350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1039456" y="569242"/>
            <a:ext cx="13040439" cy="206659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39456" y="2846200"/>
            <a:ext cx="13040439" cy="678385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1039455" y="9909729"/>
            <a:ext cx="3401854" cy="569240"/>
          </a:xfrm>
          <a:prstGeom prst="rect">
            <a:avLst/>
          </a:prstGeom>
        </p:spPr>
        <p:txBody>
          <a:bodyPr vert="horz" lIns="91440" tIns="45720" rIns="91440" bIns="45720" rtlCol="0" anchor="ctr"/>
          <a:lstStyle>
            <a:lvl1pPr algn="l">
              <a:defRPr sz="1200">
                <a:solidFill>
                  <a:schemeClr val="tx1">
                    <a:tint val="75000"/>
                  </a:schemeClr>
                </a:solidFill>
              </a:defRPr>
            </a:lvl1pPr>
          </a:lstStyle>
          <a:p>
            <a:fld id="{27532682-45EB-427C-B0D9-76A1D1B0E146}" type="datetimeFigureOut">
              <a:rPr kumimoji="1" lang="ja-JP" altLang="en-US" smtClean="0"/>
              <a:t>2018/11/5</a:t>
            </a:fld>
            <a:endParaRPr kumimoji="1" lang="ja-JP" altLang="en-US"/>
          </a:p>
        </p:txBody>
      </p:sp>
      <p:sp>
        <p:nvSpPr>
          <p:cNvPr id="5" name="フッター プレースホルダー 4"/>
          <p:cNvSpPr>
            <a:spLocks noGrp="1"/>
          </p:cNvSpPr>
          <p:nvPr>
            <p:ph type="ftr" sz="quarter" idx="3"/>
          </p:nvPr>
        </p:nvSpPr>
        <p:spPr>
          <a:xfrm>
            <a:off x="5008285" y="9909729"/>
            <a:ext cx="5102781" cy="569240"/>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10678041" y="9909729"/>
            <a:ext cx="3401854" cy="569240"/>
          </a:xfrm>
          <a:prstGeom prst="rect">
            <a:avLst/>
          </a:prstGeom>
        </p:spPr>
        <p:txBody>
          <a:bodyPr vert="horz" lIns="91440" tIns="45720" rIns="91440" bIns="45720" rtlCol="0" anchor="ctr"/>
          <a:lstStyle>
            <a:lvl1pPr algn="r">
              <a:defRPr sz="1200">
                <a:solidFill>
                  <a:schemeClr val="tx1">
                    <a:tint val="75000"/>
                  </a:schemeClr>
                </a:solidFill>
              </a:defRPr>
            </a:lvl1pPr>
          </a:lstStyle>
          <a:p>
            <a:fld id="{2F002CD1-5103-4690-B8AE-845F363BEF40}" type="slidenum">
              <a:rPr kumimoji="1" lang="ja-JP" altLang="en-US" smtClean="0"/>
              <a:t>‹#›</a:t>
            </a:fld>
            <a:endParaRPr kumimoji="1" lang="ja-JP" altLang="en-US"/>
          </a:p>
        </p:txBody>
      </p:sp>
    </p:spTree>
    <p:extLst>
      <p:ext uri="{BB962C8B-B14F-4D97-AF65-F5344CB8AC3E}">
        <p14:creationId xmlns:p14="http://schemas.microsoft.com/office/powerpoint/2010/main" val="17244855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1133951" y="950383"/>
            <a:ext cx="12851448" cy="17819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6" tIns="45633" rIns="91266" bIns="45633" numCol="1" anchor="ctr" anchorCtr="0" compatLnSpc="1">
            <a:prstTxWarp prst="textNoShape">
              <a:avLst/>
            </a:prstTxWarp>
          </a:bodyPr>
          <a:lstStyle/>
          <a:p>
            <a:pPr lvl="0"/>
            <a:r>
              <a:rPr lang="ja-JP" altLang="en-US" smtClean="0"/>
              <a:t>マスタ タイトルの書式設定</a:t>
            </a:r>
          </a:p>
        </p:txBody>
      </p:sp>
      <p:sp>
        <p:nvSpPr>
          <p:cNvPr id="5123" name="Rectangle 3"/>
          <p:cNvSpPr>
            <a:spLocks noGrp="1" noChangeArrowheads="1"/>
          </p:cNvSpPr>
          <p:nvPr>
            <p:ph type="body" idx="1"/>
          </p:nvPr>
        </p:nvSpPr>
        <p:spPr bwMode="auto">
          <a:xfrm>
            <a:off x="1133951" y="3088746"/>
            <a:ext cx="12851448" cy="6415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266" tIns="45633" rIns="91266" bIns="4563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77188" name="Rectangle 4"/>
          <p:cNvSpPr>
            <a:spLocks noGrp="1" noChangeArrowheads="1"/>
          </p:cNvSpPr>
          <p:nvPr>
            <p:ph type="dt" sz="half" idx="2"/>
          </p:nvPr>
        </p:nvSpPr>
        <p:spPr bwMode="auto">
          <a:xfrm>
            <a:off x="1133951" y="9741429"/>
            <a:ext cx="3149865" cy="712788"/>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lvl1pPr algn="l" eaLnBrk="1" hangingPunct="1">
              <a:lnSpc>
                <a:spcPct val="100000"/>
              </a:lnSpc>
              <a:defRPr sz="1400" b="0">
                <a:solidFill>
                  <a:srgbClr val="000000"/>
                </a:solidFill>
                <a:latin typeface="+mn-lt"/>
                <a:ea typeface="+mn-ea"/>
              </a:defRPr>
            </a:lvl1pPr>
          </a:lstStyle>
          <a:p>
            <a:pPr fontAlgn="base">
              <a:spcBef>
                <a:spcPct val="0"/>
              </a:spcBef>
              <a:spcAft>
                <a:spcPct val="0"/>
              </a:spcAft>
              <a:defRPr/>
            </a:pPr>
            <a:endParaRPr lang="en-US" altLang="ja-JP"/>
          </a:p>
        </p:txBody>
      </p:sp>
      <p:sp>
        <p:nvSpPr>
          <p:cNvPr id="477189" name="Rectangle 5"/>
          <p:cNvSpPr>
            <a:spLocks noGrp="1" noChangeArrowheads="1"/>
          </p:cNvSpPr>
          <p:nvPr>
            <p:ph type="ftr" sz="quarter" idx="3"/>
          </p:nvPr>
        </p:nvSpPr>
        <p:spPr bwMode="auto">
          <a:xfrm>
            <a:off x="5165778" y="9741429"/>
            <a:ext cx="4787794" cy="712788"/>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lvl1pPr algn="ctr" eaLnBrk="1" hangingPunct="1">
              <a:lnSpc>
                <a:spcPct val="100000"/>
              </a:lnSpc>
              <a:defRPr sz="1400" b="0">
                <a:solidFill>
                  <a:srgbClr val="000000"/>
                </a:solidFill>
                <a:latin typeface="+mn-lt"/>
                <a:ea typeface="+mn-ea"/>
              </a:defRPr>
            </a:lvl1pPr>
          </a:lstStyle>
          <a:p>
            <a:pPr fontAlgn="base">
              <a:spcBef>
                <a:spcPct val="0"/>
              </a:spcBef>
              <a:spcAft>
                <a:spcPct val="0"/>
              </a:spcAft>
              <a:defRPr/>
            </a:pPr>
            <a:endParaRPr lang="en-US" altLang="ja-JP"/>
          </a:p>
        </p:txBody>
      </p:sp>
      <p:sp>
        <p:nvSpPr>
          <p:cNvPr id="477190" name="Rectangle 6"/>
          <p:cNvSpPr>
            <a:spLocks noGrp="1" noChangeArrowheads="1"/>
          </p:cNvSpPr>
          <p:nvPr>
            <p:ph type="sldNum" sz="quarter" idx="4"/>
          </p:nvPr>
        </p:nvSpPr>
        <p:spPr bwMode="auto">
          <a:xfrm>
            <a:off x="10835534" y="9741429"/>
            <a:ext cx="3149865" cy="712788"/>
          </a:xfrm>
          <a:prstGeom prst="rect">
            <a:avLst/>
          </a:prstGeom>
          <a:noFill/>
          <a:ln w="9525">
            <a:noFill/>
            <a:miter lim="800000"/>
            <a:headEnd/>
            <a:tailEnd/>
          </a:ln>
          <a:effectLst/>
        </p:spPr>
        <p:txBody>
          <a:bodyPr vert="horz" wrap="square" lIns="91266" tIns="45633" rIns="91266" bIns="45633" numCol="1" anchor="t" anchorCtr="0" compatLnSpc="1">
            <a:prstTxWarp prst="textNoShape">
              <a:avLst/>
            </a:prstTxWarp>
          </a:bodyPr>
          <a:lstStyle>
            <a:lvl1pPr algn="r" eaLnBrk="1" hangingPunct="1">
              <a:defRPr sz="1400">
                <a:solidFill>
                  <a:srgbClr val="000000"/>
                </a:solidFill>
                <a:latin typeface="Times New Roman" panose="02020603050405020304" pitchFamily="18" charset="0"/>
              </a:defRPr>
            </a:lvl1pPr>
          </a:lstStyle>
          <a:p>
            <a:pPr fontAlgn="base">
              <a:spcBef>
                <a:spcPct val="0"/>
              </a:spcBef>
              <a:spcAft>
                <a:spcPct val="0"/>
              </a:spcAft>
              <a:defRPr/>
            </a:pPr>
            <a:fld id="{ACC63246-86FB-40B1-AF50-DB2C5AE79AC1}" type="slidenum">
              <a:rPr lang="en-US" altLang="ja-JP"/>
              <a:pPr fontAlgn="base">
                <a:spcBef>
                  <a:spcPct val="0"/>
                </a:spcBef>
                <a:spcAft>
                  <a:spcPct val="0"/>
                </a:spcAft>
                <a:defRPr/>
              </a:pPr>
              <a:t>‹#›</a:t>
            </a:fld>
            <a:endParaRPr lang="en-US" altLang="ja-JP"/>
          </a:p>
        </p:txBody>
      </p:sp>
    </p:spTree>
    <p:extLst>
      <p:ext uri="{BB962C8B-B14F-4D97-AF65-F5344CB8AC3E}">
        <p14:creationId xmlns:p14="http://schemas.microsoft.com/office/powerpoint/2010/main" val="1974824630"/>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Lst>
  <p:hf sldNum="0" hdr="0" ftr="0" dt="0"/>
  <p:txStyles>
    <p:titleStyle>
      <a:lvl1pPr algn="ctr" rtl="0" eaLnBrk="0" fontAlgn="base" hangingPunct="0">
        <a:spcBef>
          <a:spcPct val="0"/>
        </a:spcBef>
        <a:spcAft>
          <a:spcPct val="0"/>
        </a:spcAft>
        <a:defRPr kumimoji="1" sz="4300">
          <a:solidFill>
            <a:schemeClr val="tx2"/>
          </a:solidFill>
          <a:latin typeface="+mj-lt"/>
          <a:ea typeface="+mj-ea"/>
          <a:cs typeface="+mj-cs"/>
        </a:defRPr>
      </a:lvl1pPr>
      <a:lvl2pPr algn="ctr" rtl="0" eaLnBrk="0" fontAlgn="base" hangingPunct="0">
        <a:spcBef>
          <a:spcPct val="0"/>
        </a:spcBef>
        <a:spcAft>
          <a:spcPct val="0"/>
        </a:spcAft>
        <a:defRPr kumimoji="1" sz="4300">
          <a:solidFill>
            <a:schemeClr val="tx2"/>
          </a:solidFill>
          <a:latin typeface="Times New Roman" pitchFamily="18" charset="0"/>
          <a:ea typeface="ＭＳ Ｐゴシック" pitchFamily="50" charset="-128"/>
        </a:defRPr>
      </a:lvl2pPr>
      <a:lvl3pPr algn="ctr" rtl="0" eaLnBrk="0" fontAlgn="base" hangingPunct="0">
        <a:spcBef>
          <a:spcPct val="0"/>
        </a:spcBef>
        <a:spcAft>
          <a:spcPct val="0"/>
        </a:spcAft>
        <a:defRPr kumimoji="1" sz="4300">
          <a:solidFill>
            <a:schemeClr val="tx2"/>
          </a:solidFill>
          <a:latin typeface="Times New Roman" pitchFamily="18" charset="0"/>
          <a:ea typeface="ＭＳ Ｐゴシック" pitchFamily="50" charset="-128"/>
        </a:defRPr>
      </a:lvl3pPr>
      <a:lvl4pPr algn="ctr" rtl="0" eaLnBrk="0" fontAlgn="base" hangingPunct="0">
        <a:spcBef>
          <a:spcPct val="0"/>
        </a:spcBef>
        <a:spcAft>
          <a:spcPct val="0"/>
        </a:spcAft>
        <a:defRPr kumimoji="1" sz="4300">
          <a:solidFill>
            <a:schemeClr val="tx2"/>
          </a:solidFill>
          <a:latin typeface="Times New Roman" pitchFamily="18" charset="0"/>
          <a:ea typeface="ＭＳ Ｐゴシック" pitchFamily="50" charset="-128"/>
        </a:defRPr>
      </a:lvl4pPr>
      <a:lvl5pPr algn="ctr" rtl="0" eaLnBrk="0" fontAlgn="base" hangingPunct="0">
        <a:spcBef>
          <a:spcPct val="0"/>
        </a:spcBef>
        <a:spcAft>
          <a:spcPct val="0"/>
        </a:spcAft>
        <a:defRPr kumimoji="1" sz="4300">
          <a:solidFill>
            <a:schemeClr val="tx2"/>
          </a:solidFill>
          <a:latin typeface="Times New Roman" pitchFamily="18" charset="0"/>
          <a:ea typeface="ＭＳ Ｐゴシック" pitchFamily="50" charset="-128"/>
        </a:defRPr>
      </a:lvl5pPr>
      <a:lvl6pPr marL="456391" algn="ctr" rtl="0" fontAlgn="base">
        <a:spcBef>
          <a:spcPct val="0"/>
        </a:spcBef>
        <a:spcAft>
          <a:spcPct val="0"/>
        </a:spcAft>
        <a:defRPr kumimoji="1" sz="4400">
          <a:solidFill>
            <a:schemeClr val="tx2"/>
          </a:solidFill>
          <a:latin typeface="Times New Roman" pitchFamily="18" charset="0"/>
          <a:ea typeface="ＭＳ Ｐゴシック" pitchFamily="50" charset="-128"/>
        </a:defRPr>
      </a:lvl6pPr>
      <a:lvl7pPr marL="912774" algn="ctr" rtl="0" fontAlgn="base">
        <a:spcBef>
          <a:spcPct val="0"/>
        </a:spcBef>
        <a:spcAft>
          <a:spcPct val="0"/>
        </a:spcAft>
        <a:defRPr kumimoji="1" sz="4400">
          <a:solidFill>
            <a:schemeClr val="tx2"/>
          </a:solidFill>
          <a:latin typeface="Times New Roman" pitchFamily="18" charset="0"/>
          <a:ea typeface="ＭＳ Ｐゴシック" pitchFamily="50" charset="-128"/>
        </a:defRPr>
      </a:lvl7pPr>
      <a:lvl8pPr marL="1369168" algn="ctr" rtl="0" fontAlgn="base">
        <a:spcBef>
          <a:spcPct val="0"/>
        </a:spcBef>
        <a:spcAft>
          <a:spcPct val="0"/>
        </a:spcAft>
        <a:defRPr kumimoji="1" sz="4400">
          <a:solidFill>
            <a:schemeClr val="tx2"/>
          </a:solidFill>
          <a:latin typeface="Times New Roman" pitchFamily="18" charset="0"/>
          <a:ea typeface="ＭＳ Ｐゴシック" pitchFamily="50" charset="-128"/>
        </a:defRPr>
      </a:lvl8pPr>
      <a:lvl9pPr marL="1825549" algn="ctr" rtl="0" fontAlgn="base">
        <a:spcBef>
          <a:spcPct val="0"/>
        </a:spcBef>
        <a:spcAft>
          <a:spcPct val="0"/>
        </a:spcAft>
        <a:defRPr kumimoji="1" sz="4400">
          <a:solidFill>
            <a:schemeClr val="tx2"/>
          </a:solidFill>
          <a:latin typeface="Times New Roman" pitchFamily="18" charset="0"/>
          <a:ea typeface="ＭＳ Ｐゴシック" pitchFamily="50" charset="-128"/>
        </a:defRPr>
      </a:lvl9pPr>
    </p:titleStyle>
    <p:bodyStyle>
      <a:lvl1pPr marL="338138" indent="-338138" algn="l" rtl="0" eaLnBrk="0" fontAlgn="base" hangingPunct="0">
        <a:spcBef>
          <a:spcPct val="20000"/>
        </a:spcBef>
        <a:spcAft>
          <a:spcPct val="0"/>
        </a:spcAft>
        <a:buChar char="•"/>
        <a:defRPr kumimoji="1" sz="3100">
          <a:solidFill>
            <a:schemeClr val="tx1"/>
          </a:solidFill>
          <a:latin typeface="+mn-lt"/>
          <a:ea typeface="+mn-ea"/>
          <a:cs typeface="+mn-cs"/>
        </a:defRPr>
      </a:lvl1pPr>
      <a:lvl2pPr marL="738188" indent="-280988" algn="l" rtl="0" eaLnBrk="0" fontAlgn="base" hangingPunct="0">
        <a:spcBef>
          <a:spcPct val="20000"/>
        </a:spcBef>
        <a:spcAft>
          <a:spcPct val="0"/>
        </a:spcAft>
        <a:buChar char="–"/>
        <a:defRPr kumimoji="1" sz="2700">
          <a:solidFill>
            <a:schemeClr val="tx1"/>
          </a:solidFill>
          <a:latin typeface="+mn-lt"/>
          <a:ea typeface="+mn-ea"/>
        </a:defRPr>
      </a:lvl2pPr>
      <a:lvl3pPr marL="1136650" indent="-223838" algn="l" rtl="0" eaLnBrk="0" fontAlgn="base" hangingPunct="0">
        <a:spcBef>
          <a:spcPct val="20000"/>
        </a:spcBef>
        <a:spcAft>
          <a:spcPct val="0"/>
        </a:spcAft>
        <a:buChar char="•"/>
        <a:defRPr kumimoji="1" sz="2300">
          <a:solidFill>
            <a:schemeClr val="tx1"/>
          </a:solidFill>
          <a:latin typeface="+mn-lt"/>
          <a:ea typeface="+mn-ea"/>
        </a:defRPr>
      </a:lvl3pPr>
      <a:lvl4pPr marL="1593850" indent="-223838" algn="l" rtl="0" eaLnBrk="0" fontAlgn="base" hangingPunct="0">
        <a:spcBef>
          <a:spcPct val="20000"/>
        </a:spcBef>
        <a:spcAft>
          <a:spcPct val="0"/>
        </a:spcAft>
        <a:buChar char="–"/>
        <a:defRPr kumimoji="1">
          <a:solidFill>
            <a:schemeClr val="tx1"/>
          </a:solidFill>
          <a:latin typeface="+mn-lt"/>
          <a:ea typeface="+mn-ea"/>
        </a:defRPr>
      </a:lvl4pPr>
      <a:lvl5pPr marL="2049463" indent="-222250" algn="l" rtl="0" eaLnBrk="0" fontAlgn="base" hangingPunct="0">
        <a:spcBef>
          <a:spcPct val="20000"/>
        </a:spcBef>
        <a:spcAft>
          <a:spcPct val="0"/>
        </a:spcAft>
        <a:buChar char="»"/>
        <a:defRPr kumimoji="1">
          <a:solidFill>
            <a:schemeClr val="tx1"/>
          </a:solidFill>
          <a:latin typeface="+mn-lt"/>
          <a:ea typeface="+mn-ea"/>
        </a:defRPr>
      </a:lvl5pPr>
      <a:lvl6pPr marL="2508546" indent="-226611" algn="l" rtl="0" fontAlgn="base">
        <a:spcBef>
          <a:spcPct val="20000"/>
        </a:spcBef>
        <a:spcAft>
          <a:spcPct val="0"/>
        </a:spcAft>
        <a:buChar char="»"/>
        <a:defRPr kumimoji="1" sz="2000">
          <a:solidFill>
            <a:schemeClr val="tx1"/>
          </a:solidFill>
          <a:latin typeface="+mn-lt"/>
          <a:ea typeface="+mn-ea"/>
        </a:defRPr>
      </a:lvl6pPr>
      <a:lvl7pPr marL="2964935" indent="-226611" algn="l" rtl="0" fontAlgn="base">
        <a:spcBef>
          <a:spcPct val="20000"/>
        </a:spcBef>
        <a:spcAft>
          <a:spcPct val="0"/>
        </a:spcAft>
        <a:buChar char="»"/>
        <a:defRPr kumimoji="1" sz="2000">
          <a:solidFill>
            <a:schemeClr val="tx1"/>
          </a:solidFill>
          <a:latin typeface="+mn-lt"/>
          <a:ea typeface="+mn-ea"/>
        </a:defRPr>
      </a:lvl7pPr>
      <a:lvl8pPr marL="3421317" indent="-226611" algn="l" rtl="0" fontAlgn="base">
        <a:spcBef>
          <a:spcPct val="20000"/>
        </a:spcBef>
        <a:spcAft>
          <a:spcPct val="0"/>
        </a:spcAft>
        <a:buChar char="»"/>
        <a:defRPr kumimoji="1" sz="2000">
          <a:solidFill>
            <a:schemeClr val="tx1"/>
          </a:solidFill>
          <a:latin typeface="+mn-lt"/>
          <a:ea typeface="+mn-ea"/>
        </a:defRPr>
      </a:lvl8pPr>
      <a:lvl9pPr marL="3877707" indent="-226611"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2774" rtl="0" eaLnBrk="1" latinLnBrk="0" hangingPunct="1">
        <a:defRPr kumimoji="1" sz="1800" kern="1200">
          <a:solidFill>
            <a:schemeClr val="tx1"/>
          </a:solidFill>
          <a:latin typeface="+mn-lt"/>
          <a:ea typeface="+mn-ea"/>
          <a:cs typeface="+mn-cs"/>
        </a:defRPr>
      </a:lvl1pPr>
      <a:lvl2pPr marL="456391" algn="l" defTabSz="912774" rtl="0" eaLnBrk="1" latinLnBrk="0" hangingPunct="1">
        <a:defRPr kumimoji="1" sz="1800" kern="1200">
          <a:solidFill>
            <a:schemeClr val="tx1"/>
          </a:solidFill>
          <a:latin typeface="+mn-lt"/>
          <a:ea typeface="+mn-ea"/>
          <a:cs typeface="+mn-cs"/>
        </a:defRPr>
      </a:lvl2pPr>
      <a:lvl3pPr marL="912774" algn="l" defTabSz="912774" rtl="0" eaLnBrk="1" latinLnBrk="0" hangingPunct="1">
        <a:defRPr kumimoji="1" sz="1800" kern="1200">
          <a:solidFill>
            <a:schemeClr val="tx1"/>
          </a:solidFill>
          <a:latin typeface="+mn-lt"/>
          <a:ea typeface="+mn-ea"/>
          <a:cs typeface="+mn-cs"/>
        </a:defRPr>
      </a:lvl3pPr>
      <a:lvl4pPr marL="1369168" algn="l" defTabSz="912774" rtl="0" eaLnBrk="1" latinLnBrk="0" hangingPunct="1">
        <a:defRPr kumimoji="1" sz="1800" kern="1200">
          <a:solidFill>
            <a:schemeClr val="tx1"/>
          </a:solidFill>
          <a:latin typeface="+mn-lt"/>
          <a:ea typeface="+mn-ea"/>
          <a:cs typeface="+mn-cs"/>
        </a:defRPr>
      </a:lvl4pPr>
      <a:lvl5pPr marL="1825549" algn="l" defTabSz="912774" rtl="0" eaLnBrk="1" latinLnBrk="0" hangingPunct="1">
        <a:defRPr kumimoji="1" sz="1800" kern="1200">
          <a:solidFill>
            <a:schemeClr val="tx1"/>
          </a:solidFill>
          <a:latin typeface="+mn-lt"/>
          <a:ea typeface="+mn-ea"/>
          <a:cs typeface="+mn-cs"/>
        </a:defRPr>
      </a:lvl5pPr>
      <a:lvl6pPr marL="2281936" algn="l" defTabSz="912774" rtl="0" eaLnBrk="1" latinLnBrk="0" hangingPunct="1">
        <a:defRPr kumimoji="1" sz="1800" kern="1200">
          <a:solidFill>
            <a:schemeClr val="tx1"/>
          </a:solidFill>
          <a:latin typeface="+mn-lt"/>
          <a:ea typeface="+mn-ea"/>
          <a:cs typeface="+mn-cs"/>
        </a:defRPr>
      </a:lvl6pPr>
      <a:lvl7pPr marL="2738325" algn="l" defTabSz="912774" rtl="0" eaLnBrk="1" latinLnBrk="0" hangingPunct="1">
        <a:defRPr kumimoji="1" sz="1800" kern="1200">
          <a:solidFill>
            <a:schemeClr val="tx1"/>
          </a:solidFill>
          <a:latin typeface="+mn-lt"/>
          <a:ea typeface="+mn-ea"/>
          <a:cs typeface="+mn-cs"/>
        </a:defRPr>
      </a:lvl7pPr>
      <a:lvl8pPr marL="3194704" algn="l" defTabSz="912774" rtl="0" eaLnBrk="1" latinLnBrk="0" hangingPunct="1">
        <a:defRPr kumimoji="1" sz="1800" kern="1200">
          <a:solidFill>
            <a:schemeClr val="tx1"/>
          </a:solidFill>
          <a:latin typeface="+mn-lt"/>
          <a:ea typeface="+mn-ea"/>
          <a:cs typeface="+mn-cs"/>
        </a:defRPr>
      </a:lvl8pPr>
      <a:lvl9pPr marL="3651099" algn="l" defTabSz="912774"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emf"/><Relationship Id="rId3" Type="http://schemas.openxmlformats.org/officeDocument/2006/relationships/image" Target="../media/image1.em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1717" name="AutoShape 7"/>
          <p:cNvSpPr>
            <a:spLocks noChangeArrowheads="1"/>
          </p:cNvSpPr>
          <p:nvPr/>
        </p:nvSpPr>
        <p:spPr bwMode="auto">
          <a:xfrm>
            <a:off x="7198599" y="2745666"/>
            <a:ext cx="7792747" cy="1994920"/>
          </a:xfrm>
          <a:prstGeom prst="roundRect">
            <a:avLst>
              <a:gd name="adj" fmla="val 6060"/>
            </a:avLst>
          </a:prstGeom>
          <a:solidFill>
            <a:schemeClr val="bg1"/>
          </a:solidFill>
          <a:ln w="19050">
            <a:solidFill>
              <a:srgbClr val="0066FF"/>
            </a:solidFill>
            <a:round/>
            <a:headEnd/>
            <a:tailEnd/>
          </a:ln>
        </p:spPr>
        <p:txBody>
          <a:bodyPr wrap="none" lIns="99432" tIns="49720" rIns="99432" bIns="49720"/>
          <a:lstStyle>
            <a:lvl1pPr>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defTabSz="914400" fontAlgn="base">
              <a:lnSpc>
                <a:spcPct val="85000"/>
              </a:lnSpc>
              <a:spcBef>
                <a:spcPct val="0"/>
              </a:spcBef>
              <a:spcAft>
                <a:spcPct val="0"/>
              </a:spcAft>
              <a:buNone/>
            </a:pPr>
            <a:r>
              <a:rPr lang="ja-JP" altLang="en-US" sz="1200" dirty="0" smtClean="0">
                <a:solidFill>
                  <a:srgbClr val="0000FF"/>
                </a:solidFill>
                <a:latin typeface="ＭＳ Ｐゴシック" panose="020B0600070205080204" pitchFamily="50" charset="-128"/>
              </a:rPr>
              <a:t>１ </a:t>
            </a:r>
            <a:r>
              <a:rPr lang="ja-JP" altLang="en-US" sz="1200" dirty="0">
                <a:solidFill>
                  <a:srgbClr val="0000FF"/>
                </a:solidFill>
                <a:latin typeface="ＭＳ Ｐゴシック" panose="020B0600070205080204" pitchFamily="50" charset="-128"/>
              </a:rPr>
              <a:t>生きることの包括的な支援として取組みを</a:t>
            </a:r>
            <a:r>
              <a:rPr lang="ja-JP" altLang="en-US" sz="1200" dirty="0" smtClean="0">
                <a:solidFill>
                  <a:srgbClr val="0000FF"/>
                </a:solidFill>
                <a:latin typeface="ＭＳ Ｐゴシック" panose="020B0600070205080204" pitchFamily="50" charset="-128"/>
              </a:rPr>
              <a:t>推進する</a:t>
            </a:r>
            <a:endParaRPr lang="en-US" altLang="ja-JP" sz="1200" dirty="0">
              <a:solidFill>
                <a:srgbClr val="0000FF"/>
              </a:solidFill>
              <a:latin typeface="ＭＳ Ｐゴシック" panose="020B0600070205080204" pitchFamily="50" charset="-128"/>
            </a:endParaRPr>
          </a:p>
          <a:p>
            <a:pPr defTabSz="914400" fontAlgn="base">
              <a:lnSpc>
                <a:spcPct val="85000"/>
              </a:lnSpc>
              <a:spcBef>
                <a:spcPct val="0"/>
              </a:spcBef>
              <a:spcAft>
                <a:spcPct val="0"/>
              </a:spcAft>
              <a:buNone/>
            </a:pPr>
            <a:r>
              <a:rPr lang="ja-JP" altLang="en-US" sz="1100" dirty="0" smtClean="0">
                <a:latin typeface="ＭＳ Ｐ明朝" panose="02020600040205080304" pitchFamily="18" charset="-128"/>
                <a:ea typeface="ＭＳ Ｐ明朝" panose="02020600040205080304" pitchFamily="18" charset="-128"/>
              </a:rPr>
              <a:t>　自殺の「リスク</a:t>
            </a:r>
            <a:r>
              <a:rPr lang="ja-JP" altLang="en-US" sz="1100" dirty="0">
                <a:latin typeface="ＭＳ Ｐ明朝" panose="02020600040205080304" pitchFamily="18" charset="-128"/>
                <a:ea typeface="ＭＳ Ｐ明朝" panose="02020600040205080304" pitchFamily="18" charset="-128"/>
              </a:rPr>
              <a:t>要因を</a:t>
            </a:r>
            <a:r>
              <a:rPr lang="ja-JP" altLang="en-US" sz="1100" dirty="0" smtClean="0">
                <a:latin typeface="ＭＳ Ｐ明朝" panose="02020600040205080304" pitchFamily="18" charset="-128"/>
                <a:ea typeface="ＭＳ Ｐ明朝" panose="02020600040205080304" pitchFamily="18" charset="-128"/>
              </a:rPr>
              <a:t>減らす」取組み</a:t>
            </a:r>
            <a:r>
              <a:rPr lang="ja-JP" altLang="en-US" sz="1100" dirty="0">
                <a:latin typeface="ＭＳ Ｐ明朝" panose="02020600040205080304" pitchFamily="18" charset="-128"/>
                <a:ea typeface="ＭＳ Ｐ明朝" panose="02020600040205080304" pitchFamily="18" charset="-128"/>
              </a:rPr>
              <a:t>に加え、自殺へ</a:t>
            </a:r>
            <a:r>
              <a:rPr lang="ja-JP" altLang="en-US" sz="1100" dirty="0" smtClean="0">
                <a:latin typeface="ＭＳ Ｐ明朝" panose="02020600040205080304" pitchFamily="18" charset="-128"/>
                <a:ea typeface="ＭＳ Ｐ明朝" panose="02020600040205080304" pitchFamily="18" charset="-128"/>
              </a:rPr>
              <a:t>の「保護要因を増やす」取組み</a:t>
            </a:r>
            <a:r>
              <a:rPr lang="ja-JP" altLang="en-US" sz="1100" dirty="0">
                <a:latin typeface="ＭＳ Ｐ明朝" panose="02020600040205080304" pitchFamily="18" charset="-128"/>
                <a:ea typeface="ＭＳ Ｐ明朝" panose="02020600040205080304" pitchFamily="18" charset="-128"/>
              </a:rPr>
              <a:t>を</a:t>
            </a:r>
            <a:r>
              <a:rPr lang="ja-JP" altLang="en-US" sz="1100" dirty="0" smtClean="0">
                <a:latin typeface="ＭＳ Ｐ明朝" panose="02020600040205080304" pitchFamily="18" charset="-128"/>
                <a:ea typeface="ＭＳ Ｐ明朝" panose="02020600040205080304" pitchFamily="18" charset="-128"/>
              </a:rPr>
              <a:t>実施</a:t>
            </a:r>
            <a:endParaRPr lang="en-US" altLang="ja-JP" sz="1100" dirty="0" smtClean="0">
              <a:latin typeface="ＭＳ Ｐ明朝" panose="02020600040205080304" pitchFamily="18" charset="-128"/>
              <a:ea typeface="ＭＳ Ｐ明朝" panose="02020600040205080304" pitchFamily="18" charset="-128"/>
            </a:endParaRPr>
          </a:p>
          <a:p>
            <a:pPr defTabSz="914400" fontAlgn="base">
              <a:lnSpc>
                <a:spcPts val="300"/>
              </a:lnSpc>
              <a:spcBef>
                <a:spcPct val="0"/>
              </a:spcBef>
              <a:spcAft>
                <a:spcPct val="0"/>
              </a:spcAft>
              <a:buNone/>
            </a:pP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200"/>
              </a:lnSpc>
              <a:spcBef>
                <a:spcPct val="0"/>
              </a:spcBef>
              <a:spcAft>
                <a:spcPct val="0"/>
              </a:spcAft>
              <a:buNone/>
              <a:defRPr/>
            </a:pPr>
            <a:r>
              <a:rPr lang="ja-JP" altLang="en-US" sz="1200" dirty="0">
                <a:solidFill>
                  <a:srgbClr val="0000FF"/>
                </a:solidFill>
                <a:latin typeface="ＭＳ Ｐゴシック" panose="020B0600070205080204" pitchFamily="50" charset="-128"/>
              </a:rPr>
              <a:t>２ 関連施策との有機的な連携を</a:t>
            </a:r>
            <a:r>
              <a:rPr lang="ja-JP" altLang="en-US" sz="1200" dirty="0" smtClean="0">
                <a:solidFill>
                  <a:srgbClr val="0000FF"/>
                </a:solidFill>
                <a:latin typeface="ＭＳ Ｐゴシック" panose="020B0600070205080204" pitchFamily="50" charset="-128"/>
              </a:rPr>
              <a:t>強化して総合的に取り組む</a:t>
            </a:r>
            <a:endParaRPr lang="en-US" altLang="ja-JP" sz="1200" dirty="0" smtClean="0">
              <a:solidFill>
                <a:srgbClr val="0000FF"/>
              </a:solidFill>
              <a:latin typeface="ＭＳ Ｐゴシック" panose="020B0600070205080204" pitchFamily="50" charset="-128"/>
            </a:endParaRPr>
          </a:p>
          <a:p>
            <a:pPr eaLnBrk="0" fontAlgn="base" hangingPunct="0">
              <a:lnSpc>
                <a:spcPts val="1200"/>
              </a:lnSpc>
              <a:spcBef>
                <a:spcPct val="0"/>
              </a:spcBef>
              <a:spcAft>
                <a:spcPct val="0"/>
              </a:spcAft>
              <a:buNone/>
              <a:defRPr/>
            </a:pPr>
            <a:r>
              <a:rPr lang="ja-JP" altLang="en-US" sz="1200" b="1" dirty="0">
                <a:solidFill>
                  <a:srgbClr val="FF0000"/>
                </a:solidFill>
                <a:latin typeface="ＭＳ Ｐゴシック" panose="020B0600070205080204" pitchFamily="50" charset="-128"/>
              </a:rPr>
              <a:t>　</a:t>
            </a:r>
            <a:r>
              <a:rPr lang="ja-JP" altLang="en-US" sz="1100" dirty="0">
                <a:latin typeface="ＭＳ Ｐ明朝" panose="02020600040205080304" pitchFamily="18" charset="-128"/>
                <a:ea typeface="ＭＳ Ｐ明朝" panose="02020600040205080304" pitchFamily="18" charset="-128"/>
              </a:rPr>
              <a:t>精神保健的視点だけでなく、様々な分野の施策等が密接に</a:t>
            </a:r>
            <a:r>
              <a:rPr lang="ja-JP" altLang="en-US" sz="1100" dirty="0" smtClean="0">
                <a:latin typeface="ＭＳ Ｐ明朝" panose="02020600040205080304" pitchFamily="18" charset="-128"/>
                <a:ea typeface="ＭＳ Ｐ明朝" panose="02020600040205080304" pitchFamily="18" charset="-128"/>
              </a:rPr>
              <a:t>連携</a:t>
            </a:r>
            <a:endParaRPr lang="en-US" altLang="ja-JP" sz="1100" dirty="0" smtClean="0">
              <a:solidFill>
                <a:srgbClr val="FF0000"/>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３ </a:t>
            </a:r>
            <a:r>
              <a:rPr lang="ja-JP" altLang="en-US" sz="1200" dirty="0">
                <a:solidFill>
                  <a:srgbClr val="0000FF"/>
                </a:solidFill>
                <a:latin typeface="ＭＳ Ｐゴシック" panose="020B0600070205080204" pitchFamily="50" charset="-128"/>
              </a:rPr>
              <a:t>対応の段階に応じたレベルごとの対策を効果的に</a:t>
            </a:r>
            <a:r>
              <a:rPr lang="ja-JP" altLang="en-US" sz="1200" dirty="0" smtClean="0">
                <a:solidFill>
                  <a:srgbClr val="0000FF"/>
                </a:solidFill>
                <a:latin typeface="ＭＳ Ｐゴシック" panose="020B0600070205080204" pitchFamily="50" charset="-128"/>
              </a:rPr>
              <a:t>連動させる</a:t>
            </a:r>
            <a:endParaRPr lang="en-US" altLang="ja-JP" sz="1200" dirty="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ＭＳ Ｐ明朝" panose="02020600040205080304" pitchFamily="18" charset="-128"/>
                <a:ea typeface="ＭＳ Ｐ明朝" panose="02020600040205080304" pitchFamily="18" charset="-128"/>
              </a:rPr>
              <a:t>事前対応」「危機対応」「事後対応</a:t>
            </a:r>
            <a:r>
              <a:rPr lang="ja-JP" altLang="en-US" sz="1100" dirty="0" smtClean="0">
                <a:latin typeface="ＭＳ Ｐ明朝" panose="02020600040205080304" pitchFamily="18" charset="-128"/>
                <a:ea typeface="ＭＳ Ｐ明朝" panose="02020600040205080304" pitchFamily="18" charset="-128"/>
              </a:rPr>
              <a:t>」「</a:t>
            </a:r>
            <a:r>
              <a:rPr lang="ja-JP" altLang="en-US" sz="1100" dirty="0">
                <a:latin typeface="ＭＳ Ｐ明朝" panose="02020600040205080304" pitchFamily="18" charset="-128"/>
                <a:ea typeface="ＭＳ Ｐ明朝" panose="02020600040205080304" pitchFamily="18" charset="-128"/>
              </a:rPr>
              <a:t>事前対応の前」の各段階ごとに対応</a:t>
            </a:r>
            <a:endParaRPr lang="en-US" altLang="ja-JP" sz="1100" dirty="0">
              <a:solidFill>
                <a:srgbClr val="FF0000"/>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dirty="0">
                <a:solidFill>
                  <a:srgbClr val="0000FF"/>
                </a:solidFill>
                <a:latin typeface="ＭＳ Ｐゴシック" panose="020B0600070205080204" pitchFamily="50" charset="-128"/>
              </a:rPr>
              <a:t>４ 実践と啓発を両輪として</a:t>
            </a:r>
            <a:r>
              <a:rPr lang="ja-JP" altLang="en-US" sz="1200" dirty="0" smtClean="0">
                <a:solidFill>
                  <a:srgbClr val="0000FF"/>
                </a:solidFill>
                <a:latin typeface="ＭＳ Ｐゴシック" panose="020B0600070205080204" pitchFamily="50" charset="-128"/>
              </a:rPr>
              <a:t>推進する</a:t>
            </a:r>
            <a:endParaRPr lang="en-US" altLang="ja-JP" sz="1200" dirty="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・自殺は誰にでも起こり得る危機であるとの認識を</a:t>
            </a:r>
            <a:r>
              <a:rPr lang="ja-JP" altLang="en-US" sz="1100" dirty="0" smtClean="0">
                <a:latin typeface="ＭＳ Ｐ明朝" panose="02020600040205080304" pitchFamily="18" charset="-128"/>
                <a:ea typeface="ＭＳ Ｐ明朝" panose="02020600040205080304" pitchFamily="18" charset="-128"/>
              </a:rPr>
              <a:t>醸成</a:t>
            </a: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dirty="0" smtClean="0">
                <a:latin typeface="ＭＳ Ｐ明朝" panose="02020600040205080304" pitchFamily="18" charset="-128"/>
                <a:ea typeface="ＭＳ Ｐ明朝" panose="02020600040205080304" pitchFamily="18" charset="-128"/>
              </a:rPr>
              <a:t>　・自殺</a:t>
            </a:r>
            <a:r>
              <a:rPr lang="ja-JP" altLang="en-US" sz="1100" dirty="0">
                <a:latin typeface="ＭＳ Ｐ明朝" panose="02020600040205080304" pitchFamily="18" charset="-128"/>
                <a:ea typeface="ＭＳ Ｐ明朝" panose="02020600040205080304" pitchFamily="18" charset="-128"/>
              </a:rPr>
              <a:t>を考えている人のサインに早く気づき専門家につなげるよう啓発を実施</a:t>
            </a: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a:solidFill>
                  <a:srgbClr val="0000FF"/>
                </a:solidFill>
                <a:latin typeface="ＭＳ Ｐゴシック" panose="020B0600070205080204" pitchFamily="50" charset="-128"/>
              </a:rPr>
              <a:t>５ </a:t>
            </a:r>
            <a:r>
              <a:rPr lang="ja-JP" altLang="en-US" sz="1200" spc="-40" dirty="0">
                <a:solidFill>
                  <a:srgbClr val="0000FF"/>
                </a:solidFill>
                <a:latin typeface="ＭＳ Ｐゴシック" panose="020B0600070205080204" pitchFamily="50" charset="-128"/>
              </a:rPr>
              <a:t>国、</a:t>
            </a:r>
            <a:r>
              <a:rPr lang="ja-JP" altLang="en-US" sz="1200" spc="-40" dirty="0" smtClean="0">
                <a:solidFill>
                  <a:srgbClr val="0000FF"/>
                </a:solidFill>
                <a:latin typeface="ＭＳ Ｐゴシック" panose="020B0600070205080204" pitchFamily="50" charset="-128"/>
              </a:rPr>
              <a:t>県及び市町村、関係団体、民間団体、企業</a:t>
            </a:r>
            <a:r>
              <a:rPr lang="ja-JP" altLang="en-US" sz="1200" spc="-40" dirty="0">
                <a:solidFill>
                  <a:srgbClr val="0000FF"/>
                </a:solidFill>
                <a:latin typeface="ＭＳ Ｐゴシック" panose="020B0600070205080204" pitchFamily="50" charset="-128"/>
              </a:rPr>
              <a:t>及</a:t>
            </a:r>
            <a:r>
              <a:rPr lang="ja-JP" altLang="en-US" sz="1200" spc="-40" dirty="0" smtClean="0">
                <a:solidFill>
                  <a:srgbClr val="0000FF"/>
                </a:solidFill>
                <a:latin typeface="ＭＳ Ｐゴシック" panose="020B0600070205080204" pitchFamily="50" charset="-128"/>
              </a:rPr>
              <a:t>び県民</a:t>
            </a:r>
            <a:r>
              <a:rPr lang="ja-JP" altLang="en-US" sz="1200" spc="-40" dirty="0">
                <a:solidFill>
                  <a:srgbClr val="0000FF"/>
                </a:solidFill>
                <a:latin typeface="ＭＳ Ｐゴシック" panose="020B0600070205080204" pitchFamily="50" charset="-128"/>
              </a:rPr>
              <a:t>の役割を明確化</a:t>
            </a:r>
            <a:r>
              <a:rPr lang="ja-JP" altLang="en-US" sz="1200" spc="-40" dirty="0" smtClean="0">
                <a:solidFill>
                  <a:srgbClr val="0000FF"/>
                </a:solidFill>
                <a:latin typeface="ＭＳ Ｐゴシック" panose="020B0600070205080204" pitchFamily="50" charset="-128"/>
              </a:rPr>
              <a:t>し、その連携</a:t>
            </a:r>
            <a:r>
              <a:rPr lang="ja-JP" altLang="en-US" sz="1200" spc="-40" dirty="0">
                <a:solidFill>
                  <a:srgbClr val="0000FF"/>
                </a:solidFill>
                <a:latin typeface="ＭＳ Ｐゴシック" panose="020B0600070205080204" pitchFamily="50" charset="-128"/>
              </a:rPr>
              <a:t>・協働を</a:t>
            </a:r>
            <a:r>
              <a:rPr lang="ja-JP" altLang="en-US" sz="1200" spc="-40" dirty="0" smtClean="0">
                <a:solidFill>
                  <a:srgbClr val="0000FF"/>
                </a:solidFill>
                <a:latin typeface="ＭＳ Ｐゴシック" panose="020B0600070205080204" pitchFamily="50" charset="-128"/>
              </a:rPr>
              <a:t>推進する</a:t>
            </a:r>
            <a:endParaRPr lang="en-US" altLang="ja-JP" sz="1200" spc="-40" dirty="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spc="-40" dirty="0">
                <a:latin typeface="ＭＳ Ｐ明朝" panose="02020600040205080304" pitchFamily="18" charset="-128"/>
                <a:ea typeface="ＭＳ Ｐ明朝" panose="02020600040205080304" pitchFamily="18" charset="-128"/>
              </a:rPr>
              <a:t>県・市町村（地域の状況に応じた施策を策定・実施）、団体・企業（積極的に</a:t>
            </a:r>
            <a:r>
              <a:rPr lang="ja-JP" altLang="en-US" sz="1100" spc="-40" dirty="0" smtClean="0">
                <a:latin typeface="ＭＳ Ｐ明朝" panose="02020600040205080304" pitchFamily="18" charset="-128"/>
                <a:ea typeface="ＭＳ Ｐ明朝" panose="02020600040205080304" pitchFamily="18" charset="-128"/>
              </a:rPr>
              <a:t>自殺</a:t>
            </a:r>
            <a:r>
              <a:rPr lang="ja-JP" altLang="en-US" sz="1100" spc="-40" dirty="0">
                <a:latin typeface="ＭＳ Ｐ明朝" panose="02020600040205080304" pitchFamily="18" charset="-128"/>
                <a:ea typeface="ＭＳ Ｐ明朝" panose="02020600040205080304" pitchFamily="18" charset="-128"/>
              </a:rPr>
              <a:t>対策に参画）、県民（主体的に自殺対策に取り組む</a:t>
            </a:r>
            <a:r>
              <a:rPr lang="ja-JP" altLang="en-US" sz="1100" spc="-40" dirty="0">
                <a:latin typeface="ＭＳ Ｐゴシック" panose="020B0600070205080204" pitchFamily="50" charset="-128"/>
                <a:ea typeface="ＭＳ Ｐ明朝" panose="02020600040205080304" pitchFamily="18" charset="-128"/>
              </a:rPr>
              <a:t>）</a:t>
            </a:r>
            <a:endParaRPr lang="en-US" altLang="ja-JP" sz="1100" spc="-4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endParaRPr lang="en-US" altLang="ja-JP" sz="1100" dirty="0">
              <a:solidFill>
                <a:srgbClr val="FF0000"/>
              </a:solidFill>
              <a:latin typeface="ＭＳ Ｐゴシック" panose="020B0600070205080204" pitchFamily="50" charset="-128"/>
            </a:endParaRPr>
          </a:p>
          <a:p>
            <a:pPr eaLnBrk="0" fontAlgn="base" hangingPunct="0">
              <a:lnSpc>
                <a:spcPts val="2175"/>
              </a:lnSpc>
              <a:spcBef>
                <a:spcPct val="0"/>
              </a:spcBef>
              <a:spcAft>
                <a:spcPct val="0"/>
              </a:spcAft>
              <a:buNone/>
              <a:defRPr/>
            </a:pPr>
            <a:endParaRPr lang="en-US" altLang="ja-JP" sz="1400" dirty="0">
              <a:solidFill>
                <a:srgbClr val="000000"/>
              </a:solidFill>
              <a:latin typeface="ＭＳ Ｐゴシック" panose="020B0600070205080204" pitchFamily="50" charset="-128"/>
            </a:endParaRPr>
          </a:p>
          <a:p>
            <a:pPr eaLnBrk="0" fontAlgn="base" hangingPunct="0">
              <a:lnSpc>
                <a:spcPts val="2175"/>
              </a:lnSpc>
              <a:spcBef>
                <a:spcPct val="0"/>
              </a:spcBef>
              <a:spcAft>
                <a:spcPct val="0"/>
              </a:spcAft>
              <a:buNone/>
              <a:defRPr/>
            </a:pPr>
            <a:endParaRPr lang="en-US" altLang="ja-JP" sz="1400" dirty="0">
              <a:solidFill>
                <a:srgbClr val="000000"/>
              </a:solidFill>
              <a:latin typeface="ＭＳ Ｐゴシック" panose="020B0600070205080204" pitchFamily="50" charset="-128"/>
            </a:endParaRPr>
          </a:p>
          <a:p>
            <a:pPr eaLnBrk="0" fontAlgn="base" hangingPunct="0">
              <a:lnSpc>
                <a:spcPts val="2175"/>
              </a:lnSpc>
              <a:spcBef>
                <a:spcPct val="0"/>
              </a:spcBef>
              <a:spcAft>
                <a:spcPct val="0"/>
              </a:spcAft>
              <a:buNone/>
              <a:defRPr/>
            </a:pPr>
            <a:endParaRPr lang="en-US" altLang="ja-JP" sz="1400" dirty="0">
              <a:solidFill>
                <a:srgbClr val="000000"/>
              </a:solidFill>
              <a:latin typeface="ＭＳ Ｐゴシック" panose="020B0600070205080204" pitchFamily="50" charset="-128"/>
            </a:endParaRPr>
          </a:p>
          <a:p>
            <a:pPr eaLnBrk="0" fontAlgn="base" hangingPunct="0">
              <a:lnSpc>
                <a:spcPts val="2175"/>
              </a:lnSpc>
              <a:spcBef>
                <a:spcPct val="0"/>
              </a:spcBef>
              <a:spcAft>
                <a:spcPct val="0"/>
              </a:spcAft>
              <a:buNone/>
              <a:defRPr/>
            </a:pPr>
            <a:endParaRPr lang="en-US" altLang="ja-JP" sz="1400" dirty="0">
              <a:solidFill>
                <a:srgbClr val="000000"/>
              </a:solidFill>
              <a:latin typeface="ＭＳ Ｐゴシック" panose="020B0600070205080204" pitchFamily="50" charset="-128"/>
            </a:endParaRPr>
          </a:p>
        </p:txBody>
      </p:sp>
      <p:sp>
        <p:nvSpPr>
          <p:cNvPr id="20486" name="AutoShape 8"/>
          <p:cNvSpPr>
            <a:spLocks noChangeArrowheads="1"/>
          </p:cNvSpPr>
          <p:nvPr/>
        </p:nvSpPr>
        <p:spPr bwMode="auto">
          <a:xfrm>
            <a:off x="10412413" y="4544222"/>
            <a:ext cx="1733550" cy="454025"/>
          </a:xfrm>
          <a:prstGeom prst="bracketPair">
            <a:avLst>
              <a:gd name="adj" fmla="val 16667"/>
            </a:avLst>
          </a:prstGeom>
          <a:noFill/>
          <a:ln>
            <a:noFill/>
          </a:ln>
          <a:extLst/>
        </p:spPr>
        <p:txBody>
          <a:bodyPr wrap="none" lIns="90791" tIns="45396" rIns="90791" bIns="45396" anchor="ct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spcBef>
                <a:spcPct val="50000"/>
              </a:spcBef>
              <a:spcAft>
                <a:spcPct val="0"/>
              </a:spcAft>
              <a:buFontTx/>
              <a:buNone/>
              <a:defRPr/>
            </a:pPr>
            <a:endParaRPr lang="ja-JP" altLang="ja-JP" sz="1192">
              <a:solidFill>
                <a:srgbClr val="000000"/>
              </a:solidFill>
              <a:latin typeface="ＭＳ ゴシック" panose="020B0609070205080204" pitchFamily="49" charset="-128"/>
              <a:ea typeface="ＭＳ ゴシック" panose="020B0609070205080204" pitchFamily="49" charset="-128"/>
            </a:endParaRPr>
          </a:p>
        </p:txBody>
      </p:sp>
      <p:sp>
        <p:nvSpPr>
          <p:cNvPr id="20487" name="Text Box 36"/>
          <p:cNvSpPr txBox="1">
            <a:spLocks noChangeArrowheads="1"/>
          </p:cNvSpPr>
          <p:nvPr/>
        </p:nvSpPr>
        <p:spPr bwMode="auto">
          <a:xfrm>
            <a:off x="12033253" y="8530431"/>
            <a:ext cx="392113" cy="230188"/>
          </a:xfrm>
          <a:prstGeom prst="rect">
            <a:avLst/>
          </a:prstGeom>
          <a:noFill/>
          <a:ln>
            <a:noFill/>
          </a:ln>
          <a:extLst/>
        </p:spPr>
        <p:txBody>
          <a:bodyPr lIns="0" tIns="0" rIns="0" bIns="0">
            <a:spAutoFit/>
          </a:bodyPr>
          <a:lstStyle>
            <a:lvl1pPr marL="341313" indent="-341313">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fontAlgn="base">
              <a:lnSpc>
                <a:spcPct val="75000"/>
              </a:lnSpc>
              <a:spcBef>
                <a:spcPct val="0"/>
              </a:spcBef>
              <a:spcAft>
                <a:spcPct val="0"/>
              </a:spcAft>
              <a:buFontTx/>
              <a:buNone/>
              <a:defRPr/>
            </a:pPr>
            <a:endParaRPr lang="ja-JP" altLang="en-US" sz="1988">
              <a:solidFill>
                <a:srgbClr val="000000"/>
              </a:solidFill>
              <a:latin typeface="Arial" panose="020B0604020202020204" pitchFamily="34" charset="0"/>
            </a:endParaRPr>
          </a:p>
        </p:txBody>
      </p:sp>
      <p:sp>
        <p:nvSpPr>
          <p:cNvPr id="17432" name="AutoShape 4"/>
          <p:cNvSpPr>
            <a:spLocks noChangeArrowheads="1"/>
          </p:cNvSpPr>
          <p:nvPr/>
        </p:nvSpPr>
        <p:spPr bwMode="auto">
          <a:xfrm>
            <a:off x="68026" y="3495572"/>
            <a:ext cx="6967494" cy="4529896"/>
          </a:xfrm>
          <a:prstGeom prst="roundRect">
            <a:avLst>
              <a:gd name="adj" fmla="val 4292"/>
            </a:avLst>
          </a:prstGeom>
          <a:solidFill>
            <a:schemeClr val="bg1"/>
          </a:solidFill>
          <a:ln w="25400">
            <a:solidFill>
              <a:srgbClr val="0066FF"/>
            </a:solidFill>
            <a:round/>
            <a:headEnd/>
            <a:tailEnd/>
          </a:ln>
        </p:spPr>
        <p:txBody>
          <a:bodyPr wrap="none" lIns="99432" tIns="14293" rIns="99432" bIns="14293"/>
          <a:lstStyle>
            <a:lvl1pPr marL="498475" indent="-498475" defTabSz="1000125">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10001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1000125">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0" fontAlgn="base" hangingPunct="0">
              <a:lnSpc>
                <a:spcPts val="1500"/>
              </a:lnSpc>
              <a:spcBef>
                <a:spcPct val="0"/>
              </a:spcBef>
              <a:spcAft>
                <a:spcPct val="0"/>
              </a:spcAft>
              <a:buNone/>
              <a:defRPr/>
            </a:pPr>
            <a:r>
              <a:rPr lang="ja-JP" altLang="en-US" sz="1200" dirty="0" smtClean="0">
                <a:solidFill>
                  <a:srgbClr val="000000"/>
                </a:solidFill>
                <a:latin typeface="+mn-ea"/>
              </a:rPr>
              <a:t>自殺者数は、平成</a:t>
            </a:r>
            <a:r>
              <a:rPr lang="en-US" altLang="ja-JP" sz="1200" dirty="0" smtClean="0">
                <a:solidFill>
                  <a:srgbClr val="000000"/>
                </a:solidFill>
                <a:latin typeface="+mn-ea"/>
              </a:rPr>
              <a:t>15</a:t>
            </a:r>
            <a:r>
              <a:rPr lang="ja-JP" altLang="en-US" sz="1200" dirty="0" smtClean="0">
                <a:solidFill>
                  <a:srgbClr val="000000"/>
                </a:solidFill>
                <a:latin typeface="+mn-ea"/>
              </a:rPr>
              <a:t>年の</a:t>
            </a:r>
            <a:r>
              <a:rPr lang="en-US" altLang="ja-JP" sz="1200" dirty="0" smtClean="0">
                <a:solidFill>
                  <a:srgbClr val="000000"/>
                </a:solidFill>
                <a:latin typeface="+mn-ea"/>
              </a:rPr>
              <a:t>356</a:t>
            </a:r>
            <a:r>
              <a:rPr lang="ja-JP" altLang="en-US" sz="1200" dirty="0" smtClean="0">
                <a:solidFill>
                  <a:srgbClr val="000000"/>
                </a:solidFill>
                <a:latin typeface="+mn-ea"/>
              </a:rPr>
              <a:t>人をピークに概ね減少傾向となり、平成</a:t>
            </a:r>
            <a:r>
              <a:rPr lang="en-US" altLang="ja-JP" sz="1200" dirty="0" smtClean="0">
                <a:solidFill>
                  <a:srgbClr val="000000"/>
                </a:solidFill>
                <a:latin typeface="+mn-ea"/>
              </a:rPr>
              <a:t>18</a:t>
            </a:r>
            <a:r>
              <a:rPr lang="ja-JP" altLang="en-US" sz="1200" dirty="0" smtClean="0">
                <a:solidFill>
                  <a:srgbClr val="000000"/>
                </a:solidFill>
                <a:latin typeface="+mn-ea"/>
              </a:rPr>
              <a:t>年からは</a:t>
            </a:r>
            <a:r>
              <a:rPr lang="en-US" altLang="ja-JP" sz="1200" dirty="0" smtClean="0">
                <a:solidFill>
                  <a:srgbClr val="000000"/>
                </a:solidFill>
                <a:latin typeface="+mn-ea"/>
              </a:rPr>
              <a:t>200</a:t>
            </a:r>
            <a:r>
              <a:rPr lang="ja-JP" altLang="en-US" sz="1200" dirty="0" smtClean="0">
                <a:solidFill>
                  <a:srgbClr val="000000"/>
                </a:solidFill>
                <a:latin typeface="+mn-ea"/>
              </a:rPr>
              <a:t>人台で推移してきた。</a:t>
            </a:r>
            <a:endParaRPr lang="en-US" altLang="ja-JP" sz="1200" dirty="0" smtClean="0">
              <a:solidFill>
                <a:srgbClr val="000000"/>
              </a:solidFill>
              <a:latin typeface="+mn-ea"/>
            </a:endParaRPr>
          </a:p>
          <a:p>
            <a:pPr eaLnBrk="0" fontAlgn="base" hangingPunct="0">
              <a:lnSpc>
                <a:spcPts val="1500"/>
              </a:lnSpc>
              <a:spcBef>
                <a:spcPct val="0"/>
              </a:spcBef>
              <a:spcAft>
                <a:spcPct val="0"/>
              </a:spcAft>
              <a:buNone/>
              <a:defRPr/>
            </a:pPr>
            <a:r>
              <a:rPr lang="ja-JP" altLang="en-US" sz="1200" dirty="0" smtClean="0">
                <a:solidFill>
                  <a:srgbClr val="000000"/>
                </a:solidFill>
                <a:latin typeface="+mn-ea"/>
              </a:rPr>
              <a:t>平成</a:t>
            </a:r>
            <a:r>
              <a:rPr lang="en-US" altLang="ja-JP" sz="1200" dirty="0" smtClean="0">
                <a:solidFill>
                  <a:srgbClr val="000000"/>
                </a:solidFill>
                <a:latin typeface="+mn-ea"/>
              </a:rPr>
              <a:t>28</a:t>
            </a:r>
            <a:r>
              <a:rPr lang="ja-JP" altLang="en-US" sz="1200" dirty="0" smtClean="0">
                <a:solidFill>
                  <a:srgbClr val="000000"/>
                </a:solidFill>
                <a:latin typeface="+mn-ea"/>
              </a:rPr>
              <a:t>年は、平成</a:t>
            </a:r>
            <a:r>
              <a:rPr lang="en-US" altLang="ja-JP" sz="1200" dirty="0" smtClean="0">
                <a:solidFill>
                  <a:srgbClr val="000000"/>
                </a:solidFill>
                <a:latin typeface="+mn-ea"/>
              </a:rPr>
              <a:t>15</a:t>
            </a:r>
            <a:r>
              <a:rPr lang="ja-JP" altLang="en-US" sz="1200" dirty="0" smtClean="0">
                <a:solidFill>
                  <a:srgbClr val="000000"/>
                </a:solidFill>
                <a:latin typeface="+mn-ea"/>
              </a:rPr>
              <a:t>年と比較して約</a:t>
            </a:r>
            <a:r>
              <a:rPr lang="en-US" altLang="ja-JP" sz="1200" dirty="0" smtClean="0">
                <a:solidFill>
                  <a:srgbClr val="000000"/>
                </a:solidFill>
                <a:latin typeface="+mn-ea"/>
              </a:rPr>
              <a:t>50</a:t>
            </a:r>
            <a:r>
              <a:rPr lang="ja-JP" altLang="en-US" sz="1200" dirty="0" smtClean="0">
                <a:solidFill>
                  <a:srgbClr val="000000"/>
                </a:solidFill>
                <a:latin typeface="+mn-ea"/>
              </a:rPr>
              <a:t>％減少し、昭和</a:t>
            </a:r>
            <a:r>
              <a:rPr lang="en-US" altLang="ja-JP" sz="1200" dirty="0" smtClean="0">
                <a:solidFill>
                  <a:srgbClr val="000000"/>
                </a:solidFill>
                <a:latin typeface="+mn-ea"/>
              </a:rPr>
              <a:t>56</a:t>
            </a:r>
            <a:r>
              <a:rPr lang="ja-JP" altLang="en-US" sz="1200" dirty="0" smtClean="0">
                <a:solidFill>
                  <a:srgbClr val="000000"/>
                </a:solidFill>
                <a:latin typeface="+mn-ea"/>
              </a:rPr>
              <a:t>年以来</a:t>
            </a:r>
            <a:r>
              <a:rPr lang="en-US" altLang="ja-JP" sz="1200" dirty="0" smtClean="0">
                <a:solidFill>
                  <a:srgbClr val="000000"/>
                </a:solidFill>
                <a:latin typeface="+mn-ea"/>
              </a:rPr>
              <a:t>35</a:t>
            </a:r>
            <a:r>
              <a:rPr lang="ja-JP" altLang="en-US" sz="1200" dirty="0" smtClean="0">
                <a:solidFill>
                  <a:srgbClr val="000000"/>
                </a:solidFill>
                <a:latin typeface="+mn-ea"/>
              </a:rPr>
              <a:t>年ぶりに</a:t>
            </a:r>
            <a:r>
              <a:rPr lang="en-US" altLang="ja-JP" sz="1200" dirty="0" smtClean="0">
                <a:solidFill>
                  <a:srgbClr val="000000"/>
                </a:solidFill>
                <a:latin typeface="+mn-ea"/>
              </a:rPr>
              <a:t>200</a:t>
            </a:r>
            <a:r>
              <a:rPr lang="ja-JP" altLang="en-US" sz="1200" dirty="0" smtClean="0">
                <a:solidFill>
                  <a:srgbClr val="000000"/>
                </a:solidFill>
                <a:latin typeface="+mn-ea"/>
              </a:rPr>
              <a:t>人を下回った。</a:t>
            </a:r>
            <a:endParaRPr lang="en-US" altLang="ja-JP" sz="1200" dirty="0" smtClean="0">
              <a:solidFill>
                <a:srgbClr val="000000"/>
              </a:solidFill>
              <a:latin typeface="+mn-ea"/>
            </a:endParaRPr>
          </a:p>
          <a:p>
            <a:pPr eaLnBrk="0" fontAlgn="base" hangingPunct="0">
              <a:lnSpc>
                <a:spcPts val="1500"/>
              </a:lnSpc>
              <a:spcBef>
                <a:spcPct val="0"/>
              </a:spcBef>
              <a:spcAft>
                <a:spcPct val="0"/>
              </a:spcAft>
              <a:buNone/>
              <a:defRPr/>
            </a:pPr>
            <a:r>
              <a:rPr lang="ja-JP" altLang="en-US" sz="1200" dirty="0" smtClean="0">
                <a:solidFill>
                  <a:srgbClr val="000000"/>
                </a:solidFill>
                <a:latin typeface="+mn-ea"/>
              </a:rPr>
              <a:t>しかしながら</a:t>
            </a:r>
            <a:r>
              <a:rPr lang="ja-JP" altLang="en-US" sz="1200" dirty="0" smtClean="0">
                <a:solidFill>
                  <a:srgbClr val="0000FF"/>
                </a:solidFill>
                <a:latin typeface="+mn-ea"/>
              </a:rPr>
              <a:t>、</a:t>
            </a:r>
            <a:r>
              <a:rPr lang="ja-JP" altLang="en-US" sz="1200" u="sng" dirty="0" smtClean="0">
                <a:solidFill>
                  <a:srgbClr val="0000FF"/>
                </a:solidFill>
                <a:latin typeface="+mn-ea"/>
              </a:rPr>
              <a:t>毎年</a:t>
            </a:r>
            <a:r>
              <a:rPr lang="en-US" altLang="ja-JP" sz="1200" u="sng" dirty="0" smtClean="0">
                <a:solidFill>
                  <a:srgbClr val="0000FF"/>
                </a:solidFill>
                <a:latin typeface="+mn-ea"/>
              </a:rPr>
              <a:t>200</a:t>
            </a:r>
            <a:r>
              <a:rPr lang="ja-JP" altLang="en-US" sz="1200" u="sng" dirty="0" smtClean="0">
                <a:solidFill>
                  <a:srgbClr val="0000FF"/>
                </a:solidFill>
                <a:latin typeface="+mn-ea"/>
              </a:rPr>
              <a:t>人近い方の命が自殺によって失われており、楽観できる状況ではない</a:t>
            </a:r>
            <a:r>
              <a:rPr lang="ja-JP" altLang="en-US" sz="1200" dirty="0" smtClean="0">
                <a:solidFill>
                  <a:srgbClr val="0000FF"/>
                </a:solidFill>
                <a:latin typeface="+mn-ea"/>
              </a:rPr>
              <a:t>。</a:t>
            </a:r>
            <a:endParaRPr lang="en-US" altLang="ja-JP" sz="1200" dirty="0">
              <a:solidFill>
                <a:srgbClr val="0000FF"/>
              </a:solidFill>
              <a:latin typeface="+mn-ea"/>
            </a:endParaRPr>
          </a:p>
          <a:p>
            <a:pPr eaLnBrk="0" fontAlgn="base" hangingPunct="0">
              <a:lnSpc>
                <a:spcPts val="800"/>
              </a:lnSpc>
              <a:spcBef>
                <a:spcPct val="0"/>
              </a:spcBef>
              <a:spcAft>
                <a:spcPct val="0"/>
              </a:spcAft>
              <a:buNone/>
              <a:defRPr/>
            </a:pPr>
            <a:endParaRPr lang="en-US" altLang="ja-JP" sz="1200" dirty="0" smtClean="0">
              <a:solidFill>
                <a:srgbClr val="000000"/>
              </a:solidFill>
              <a:latin typeface="+mn-ea"/>
            </a:endParaRPr>
          </a:p>
          <a:p>
            <a:pPr eaLnBrk="0" fontAlgn="base" hangingPunct="0">
              <a:lnSpc>
                <a:spcPts val="1500"/>
              </a:lnSpc>
              <a:spcBef>
                <a:spcPct val="0"/>
              </a:spcBef>
              <a:spcAft>
                <a:spcPct val="0"/>
              </a:spcAft>
              <a:buNone/>
              <a:defRPr/>
            </a:pPr>
            <a:r>
              <a:rPr lang="ja-JP" altLang="en-US" sz="1200" dirty="0" smtClean="0">
                <a:solidFill>
                  <a:srgbClr val="0000FF"/>
                </a:solidFill>
                <a:latin typeface="+mn-ea"/>
              </a:rPr>
              <a:t>○</a:t>
            </a:r>
            <a:r>
              <a:rPr lang="ja-JP" altLang="en-US" sz="1200" dirty="0">
                <a:solidFill>
                  <a:srgbClr val="0000FF"/>
                </a:solidFill>
                <a:latin typeface="+mn-ea"/>
              </a:rPr>
              <a:t>自殺者数　　 平成</a:t>
            </a:r>
            <a:r>
              <a:rPr lang="en-US" altLang="ja-JP" sz="1200" dirty="0">
                <a:solidFill>
                  <a:srgbClr val="0000FF"/>
                </a:solidFill>
                <a:latin typeface="+mn-ea"/>
              </a:rPr>
              <a:t>15</a:t>
            </a:r>
            <a:r>
              <a:rPr lang="ja-JP" altLang="en-US" sz="1200" dirty="0">
                <a:solidFill>
                  <a:srgbClr val="0000FF"/>
                </a:solidFill>
                <a:latin typeface="+mn-ea"/>
              </a:rPr>
              <a:t>年をピークとして減少</a:t>
            </a:r>
            <a:r>
              <a:rPr lang="ja-JP" altLang="en-US" sz="1200" dirty="0" smtClean="0">
                <a:solidFill>
                  <a:srgbClr val="0000FF"/>
                </a:solidFill>
                <a:latin typeface="+mn-ea"/>
              </a:rPr>
              <a:t>傾向にある。</a:t>
            </a:r>
            <a:endParaRPr lang="en-US" altLang="ja-JP" sz="1200" dirty="0" smtClean="0">
              <a:solidFill>
                <a:srgbClr val="0000FF"/>
              </a:solidFill>
              <a:latin typeface="+mn-ea"/>
            </a:endParaRPr>
          </a:p>
          <a:p>
            <a:pPr eaLnBrk="0" fontAlgn="base" hangingPunct="0">
              <a:lnSpc>
                <a:spcPts val="1500"/>
              </a:lnSpc>
              <a:spcBef>
                <a:spcPct val="0"/>
              </a:spcBef>
              <a:spcAft>
                <a:spcPct val="0"/>
              </a:spcAft>
              <a:buNone/>
              <a:defRPr/>
            </a:pPr>
            <a:endParaRPr lang="en-US" altLang="ja-JP" sz="1200" dirty="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1500"/>
              </a:lnSpc>
              <a:spcBef>
                <a:spcPct val="0"/>
              </a:spcBef>
              <a:spcAft>
                <a:spcPct val="0"/>
              </a:spcAft>
              <a:buNone/>
              <a:defRPr/>
            </a:pPr>
            <a:r>
              <a:rPr lang="ja-JP" altLang="en-US" sz="1200" dirty="0">
                <a:solidFill>
                  <a:srgbClr val="000000"/>
                </a:solidFill>
                <a:latin typeface="ＭＳ Ｐ明朝" panose="02020600040205080304" pitchFamily="18" charset="-128"/>
                <a:ea typeface="ＭＳ Ｐ明朝" panose="02020600040205080304" pitchFamily="18" charset="-128"/>
              </a:rPr>
              <a:t>　　　　　　　　　　</a:t>
            </a:r>
            <a:endParaRPr lang="en-US" altLang="ja-JP" sz="1200" dirty="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400"/>
              </a:lnSpc>
              <a:spcBef>
                <a:spcPct val="0"/>
              </a:spcBef>
              <a:spcAft>
                <a:spcPct val="0"/>
              </a:spcAft>
              <a:buNone/>
              <a:defRPr/>
            </a:pPr>
            <a:endParaRPr lang="en-US" altLang="ja-JP" sz="1200" dirty="0" smtClean="0">
              <a:solidFill>
                <a:srgbClr val="000000"/>
              </a:solidFill>
              <a:latin typeface="+mn-ea"/>
              <a:ea typeface="+mn-ea"/>
            </a:endParaRPr>
          </a:p>
          <a:p>
            <a:pPr eaLnBrk="0" fontAlgn="base" hangingPunct="0">
              <a:lnSpc>
                <a:spcPts val="1500"/>
              </a:lnSpc>
              <a:spcBef>
                <a:spcPct val="0"/>
              </a:spcBef>
              <a:spcAft>
                <a:spcPct val="0"/>
              </a:spcAft>
              <a:buNone/>
              <a:defRPr/>
            </a:pPr>
            <a:r>
              <a:rPr lang="ja-JP" altLang="en-US" sz="1200" dirty="0" smtClean="0">
                <a:solidFill>
                  <a:srgbClr val="0000FF"/>
                </a:solidFill>
                <a:latin typeface="+mn-ea"/>
                <a:ea typeface="+mn-ea"/>
              </a:rPr>
              <a:t>○</a:t>
            </a:r>
            <a:r>
              <a:rPr lang="ja-JP" altLang="en-US" sz="1200" dirty="0">
                <a:solidFill>
                  <a:srgbClr val="0000FF"/>
                </a:solidFill>
                <a:latin typeface="+mn-ea"/>
                <a:ea typeface="+mn-ea"/>
              </a:rPr>
              <a:t>自殺死亡率　</a:t>
            </a:r>
            <a:r>
              <a:rPr lang="ja-JP" altLang="en-US" sz="1200" dirty="0" smtClean="0">
                <a:solidFill>
                  <a:srgbClr val="0000FF"/>
                </a:solidFill>
                <a:latin typeface="+mn-ea"/>
                <a:ea typeface="+mn-ea"/>
              </a:rPr>
              <a:t>平成</a:t>
            </a:r>
            <a:r>
              <a:rPr lang="en-US" altLang="ja-JP" sz="1200" dirty="0">
                <a:solidFill>
                  <a:srgbClr val="0000FF"/>
                </a:solidFill>
                <a:latin typeface="+mn-ea"/>
                <a:ea typeface="+mn-ea"/>
              </a:rPr>
              <a:t>15</a:t>
            </a:r>
            <a:r>
              <a:rPr lang="ja-JP" altLang="en-US" sz="1200" dirty="0">
                <a:solidFill>
                  <a:srgbClr val="0000FF"/>
                </a:solidFill>
                <a:latin typeface="+mn-ea"/>
                <a:ea typeface="+mn-ea"/>
              </a:rPr>
              <a:t>年をピークと</a:t>
            </a:r>
            <a:r>
              <a:rPr lang="ja-JP" altLang="en-US" sz="1200" dirty="0" smtClean="0">
                <a:solidFill>
                  <a:srgbClr val="0000FF"/>
                </a:solidFill>
                <a:latin typeface="+mn-ea"/>
                <a:ea typeface="+mn-ea"/>
              </a:rPr>
              <a:t>して</a:t>
            </a:r>
            <a:r>
              <a:rPr lang="ja-JP" altLang="en-US" sz="1200" dirty="0">
                <a:solidFill>
                  <a:srgbClr val="0000FF"/>
                </a:solidFill>
                <a:latin typeface="+mn-ea"/>
                <a:ea typeface="+mn-ea"/>
              </a:rPr>
              <a:t>低下</a:t>
            </a:r>
            <a:r>
              <a:rPr lang="ja-JP" altLang="en-US" sz="1200" dirty="0" smtClean="0">
                <a:solidFill>
                  <a:srgbClr val="0000FF"/>
                </a:solidFill>
                <a:latin typeface="+mn-ea"/>
                <a:ea typeface="+mn-ea"/>
              </a:rPr>
              <a:t>傾向</a:t>
            </a:r>
            <a:r>
              <a:rPr lang="ja-JP" altLang="en-US" sz="1200" dirty="0">
                <a:solidFill>
                  <a:srgbClr val="0000FF"/>
                </a:solidFill>
                <a:latin typeface="+mn-ea"/>
                <a:ea typeface="+mn-ea"/>
              </a:rPr>
              <a:t>にある</a:t>
            </a:r>
            <a:r>
              <a:rPr lang="ja-JP" altLang="en-US" sz="1200" dirty="0" smtClean="0">
                <a:solidFill>
                  <a:srgbClr val="0000FF"/>
                </a:solidFill>
                <a:latin typeface="+mn-ea"/>
                <a:ea typeface="+mn-ea"/>
              </a:rPr>
              <a:t>ものの、全国</a:t>
            </a:r>
            <a:r>
              <a:rPr lang="ja-JP" altLang="en-US" sz="1200" dirty="0">
                <a:solidFill>
                  <a:srgbClr val="0000FF"/>
                </a:solidFill>
                <a:latin typeface="+mn-ea"/>
                <a:ea typeface="+mn-ea"/>
              </a:rPr>
              <a:t>平均を上回る水準が続いている。</a:t>
            </a:r>
            <a:endParaRPr lang="en-US" altLang="ja-JP" sz="1200" dirty="0">
              <a:solidFill>
                <a:srgbClr val="0000FF"/>
              </a:solidFill>
              <a:latin typeface="+mn-ea"/>
              <a:ea typeface="+mn-ea"/>
            </a:endParaRPr>
          </a:p>
          <a:p>
            <a:pPr eaLnBrk="0" fontAlgn="base" hangingPunct="0">
              <a:lnSpc>
                <a:spcPts val="1500"/>
              </a:lnSpc>
              <a:spcBef>
                <a:spcPct val="0"/>
              </a:spcBef>
              <a:spcAft>
                <a:spcPct val="0"/>
              </a:spcAft>
              <a:buNone/>
              <a:defRPr/>
            </a:pPr>
            <a:r>
              <a:rPr lang="ja-JP" altLang="en-US" sz="1200" dirty="0">
                <a:solidFill>
                  <a:srgbClr val="000000"/>
                </a:solidFill>
                <a:latin typeface="ＭＳ Ｐ明朝" panose="02020600040205080304" pitchFamily="18" charset="-128"/>
                <a:ea typeface="ＭＳ Ｐ明朝" panose="02020600040205080304" pitchFamily="18" charset="-128"/>
              </a:rPr>
              <a:t>　　　　　　　　　　 </a:t>
            </a:r>
            <a:endParaRPr lang="en-US" altLang="ja-JP" sz="1200" dirty="0" smtClean="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1500"/>
              </a:lnSpc>
              <a:spcBef>
                <a:spcPct val="0"/>
              </a:spcBef>
              <a:spcAft>
                <a:spcPct val="0"/>
              </a:spcAft>
              <a:buNone/>
              <a:defRPr/>
            </a:pPr>
            <a:endParaRPr lang="en-US" altLang="ja-JP" sz="1200" dirty="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1500"/>
              </a:lnSpc>
              <a:spcBef>
                <a:spcPct val="0"/>
              </a:spcBef>
              <a:spcAft>
                <a:spcPct val="0"/>
              </a:spcAft>
              <a:buNone/>
              <a:defRPr/>
            </a:pPr>
            <a:endParaRPr lang="en-US" altLang="ja-JP" sz="1200" dirty="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1500"/>
              </a:lnSpc>
              <a:spcBef>
                <a:spcPct val="0"/>
              </a:spcBef>
              <a:spcAft>
                <a:spcPct val="0"/>
              </a:spcAft>
              <a:buNone/>
              <a:defRPr/>
            </a:pPr>
            <a:r>
              <a:rPr lang="ja-JP" altLang="en-US" sz="1200" dirty="0">
                <a:solidFill>
                  <a:srgbClr val="000000"/>
                </a:solidFill>
                <a:latin typeface="ＭＳ Ｐ明朝" panose="02020600040205080304" pitchFamily="18" charset="-128"/>
                <a:ea typeface="ＭＳ Ｐ明朝" panose="02020600040205080304" pitchFamily="18" charset="-128"/>
              </a:rPr>
              <a:t>　　　　　　　　　　</a:t>
            </a:r>
            <a:endParaRPr lang="en-US" altLang="ja-JP" sz="1200" dirty="0" smtClean="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400"/>
              </a:lnSpc>
              <a:spcBef>
                <a:spcPct val="0"/>
              </a:spcBef>
              <a:spcAft>
                <a:spcPct val="0"/>
              </a:spcAft>
              <a:buNone/>
              <a:defRPr/>
            </a:pPr>
            <a:r>
              <a:rPr lang="ja-JP" altLang="en-US" sz="1200" dirty="0">
                <a:solidFill>
                  <a:srgbClr val="000000"/>
                </a:solidFill>
                <a:latin typeface="ＭＳ Ｐ明朝" panose="02020600040205080304" pitchFamily="18" charset="-128"/>
                <a:ea typeface="ＭＳ Ｐ明朝" panose="02020600040205080304" pitchFamily="18" charset="-128"/>
              </a:rPr>
              <a:t>　</a:t>
            </a:r>
            <a:r>
              <a:rPr lang="ja-JP" altLang="en-US" sz="1200" dirty="0" smtClean="0">
                <a:solidFill>
                  <a:srgbClr val="000000"/>
                </a:solidFill>
                <a:latin typeface="ＭＳ Ｐ明朝" panose="02020600040205080304" pitchFamily="18" charset="-128"/>
                <a:ea typeface="ＭＳ Ｐ明朝" panose="02020600040205080304" pitchFamily="18" charset="-128"/>
              </a:rPr>
              <a:t>　　　　</a:t>
            </a:r>
            <a:endParaRPr lang="en-US" altLang="ja-JP" sz="1200" dirty="0" smtClean="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1500"/>
              </a:lnSpc>
              <a:spcBef>
                <a:spcPct val="0"/>
              </a:spcBef>
              <a:spcAft>
                <a:spcPct val="0"/>
              </a:spcAft>
              <a:buNone/>
              <a:defRPr/>
            </a:pPr>
            <a:r>
              <a:rPr lang="ja-JP" altLang="en-US" sz="1100" dirty="0" smtClean="0">
                <a:solidFill>
                  <a:srgbClr val="000000"/>
                </a:solidFill>
                <a:latin typeface="+mn-ea"/>
                <a:ea typeface="+mn-ea"/>
              </a:rPr>
              <a:t>　</a:t>
            </a:r>
            <a:r>
              <a:rPr lang="en-US" altLang="ja-JP" sz="1100" dirty="0" smtClean="0">
                <a:solidFill>
                  <a:srgbClr val="000000"/>
                </a:solidFill>
                <a:latin typeface="+mn-ea"/>
                <a:ea typeface="+mn-ea"/>
              </a:rPr>
              <a:t>〈</a:t>
            </a:r>
            <a:r>
              <a:rPr lang="ja-JP" altLang="en-US" sz="1100" dirty="0" smtClean="0">
                <a:solidFill>
                  <a:srgbClr val="000000"/>
                </a:solidFill>
                <a:latin typeface="+mn-ea"/>
                <a:ea typeface="+mn-ea"/>
              </a:rPr>
              <a:t>自殺死亡率と自殺者数の推移</a:t>
            </a:r>
            <a:r>
              <a:rPr lang="en-US" altLang="ja-JP" sz="1100" dirty="0" smtClean="0">
                <a:solidFill>
                  <a:srgbClr val="000000"/>
                </a:solidFill>
                <a:latin typeface="+mn-ea"/>
                <a:ea typeface="+mn-ea"/>
              </a:rPr>
              <a:t>〉</a:t>
            </a:r>
            <a:r>
              <a:rPr lang="ja-JP" altLang="en-US" sz="1100" dirty="0" smtClean="0">
                <a:solidFill>
                  <a:srgbClr val="000000"/>
                </a:solidFill>
                <a:latin typeface="+mn-ea"/>
                <a:ea typeface="+mn-ea"/>
              </a:rPr>
              <a:t>　　　　　　　　　　　　　　　　</a:t>
            </a:r>
            <a:r>
              <a:rPr lang="en-US" altLang="ja-JP" sz="1100" dirty="0" smtClean="0">
                <a:solidFill>
                  <a:srgbClr val="000000"/>
                </a:solidFill>
                <a:latin typeface="+mn-ea"/>
                <a:ea typeface="+mn-ea"/>
              </a:rPr>
              <a:t>〈</a:t>
            </a:r>
            <a:r>
              <a:rPr lang="ja-JP" altLang="en-US" sz="1100" dirty="0" smtClean="0">
                <a:solidFill>
                  <a:srgbClr val="000000"/>
                </a:solidFill>
                <a:latin typeface="+mn-ea"/>
                <a:ea typeface="+mn-ea"/>
              </a:rPr>
              <a:t>年齢層別自殺死亡率</a:t>
            </a:r>
            <a:r>
              <a:rPr lang="en-US" altLang="ja-JP" sz="1100" dirty="0" smtClean="0">
                <a:solidFill>
                  <a:srgbClr val="000000"/>
                </a:solidFill>
                <a:latin typeface="+mn-ea"/>
                <a:ea typeface="+mn-ea"/>
              </a:rPr>
              <a:t>〉</a:t>
            </a:r>
            <a:r>
              <a:rPr lang="ja-JP" altLang="en-US" sz="900" dirty="0" smtClean="0">
                <a:solidFill>
                  <a:srgbClr val="000000"/>
                </a:solidFill>
                <a:latin typeface="ＭＳ Ｐ明朝" panose="02020600040205080304" pitchFamily="18" charset="-128"/>
                <a:ea typeface="ＭＳ Ｐ明朝" panose="02020600040205080304" pitchFamily="18" charset="-128"/>
              </a:rPr>
              <a:t>（実線：富山県、点線：全国）</a:t>
            </a:r>
            <a:endParaRPr lang="en-US" altLang="ja-JP" sz="900" dirty="0" smtClean="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1500"/>
              </a:lnSpc>
              <a:spcBef>
                <a:spcPct val="0"/>
              </a:spcBef>
              <a:spcAft>
                <a:spcPct val="0"/>
              </a:spcAft>
              <a:buNone/>
              <a:defRPr/>
            </a:pPr>
            <a:r>
              <a:rPr lang="ja-JP" altLang="en-US" sz="1200" dirty="0">
                <a:solidFill>
                  <a:srgbClr val="000000"/>
                </a:solidFill>
                <a:latin typeface="ＭＳ Ｐ明朝" panose="02020600040205080304" pitchFamily="18" charset="-128"/>
                <a:ea typeface="ＭＳ Ｐ明朝" panose="02020600040205080304" pitchFamily="18" charset="-128"/>
              </a:rPr>
              <a:t>　</a:t>
            </a:r>
            <a:r>
              <a:rPr lang="ja-JP" altLang="en-US" sz="1200" dirty="0" smtClean="0">
                <a:solidFill>
                  <a:srgbClr val="000000"/>
                </a:solidFill>
                <a:latin typeface="ＭＳ Ｐ明朝" panose="02020600040205080304" pitchFamily="18" charset="-128"/>
                <a:ea typeface="ＭＳ Ｐ明朝" panose="02020600040205080304" pitchFamily="18" charset="-128"/>
              </a:rPr>
              <a:t>　　　　　　　　　　</a:t>
            </a:r>
            <a:endParaRPr lang="en-US" altLang="ja-JP" sz="1200" dirty="0">
              <a:solidFill>
                <a:srgbClr val="000000"/>
              </a:solidFill>
              <a:latin typeface="ＭＳ Ｐ明朝" panose="02020600040205080304" pitchFamily="18" charset="-128"/>
              <a:ea typeface="ＭＳ Ｐ明朝" panose="02020600040205080304" pitchFamily="18" charset="-128"/>
            </a:endParaRPr>
          </a:p>
          <a:p>
            <a:pPr eaLnBrk="0" fontAlgn="base" hangingPunct="0">
              <a:lnSpc>
                <a:spcPts val="1500"/>
              </a:lnSpc>
              <a:spcBef>
                <a:spcPct val="0"/>
              </a:spcBef>
              <a:spcAft>
                <a:spcPct val="0"/>
              </a:spcAft>
              <a:buNone/>
              <a:defRPr/>
            </a:pPr>
            <a:endParaRPr lang="en-US" altLang="ja-JP" sz="1200" dirty="0">
              <a:solidFill>
                <a:srgbClr val="000000"/>
              </a:solidFill>
              <a:latin typeface="+mn-ea"/>
              <a:ea typeface="+mn-ea"/>
            </a:endParaRPr>
          </a:p>
        </p:txBody>
      </p:sp>
      <p:sp>
        <p:nvSpPr>
          <p:cNvPr id="17434" name="AutoShape 4"/>
          <p:cNvSpPr>
            <a:spLocks noChangeArrowheads="1"/>
          </p:cNvSpPr>
          <p:nvPr/>
        </p:nvSpPr>
        <p:spPr bwMode="auto">
          <a:xfrm>
            <a:off x="49943" y="8340065"/>
            <a:ext cx="6976051" cy="2308487"/>
          </a:xfrm>
          <a:prstGeom prst="roundRect">
            <a:avLst>
              <a:gd name="adj" fmla="val 8565"/>
            </a:avLst>
          </a:prstGeom>
          <a:solidFill>
            <a:schemeClr val="bg1"/>
          </a:solidFill>
          <a:ln w="25400">
            <a:solidFill>
              <a:srgbClr val="0066FF"/>
            </a:solidFill>
            <a:round/>
            <a:headEnd/>
            <a:tailEnd/>
          </a:ln>
        </p:spPr>
        <p:txBody>
          <a:bodyPr wrap="none" lIns="99432" tIns="14293" rIns="99432" bIns="14293"/>
          <a:lstStyle>
            <a:lvl1pPr marL="498475" indent="-498475" defTabSz="1000125">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10001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1000125">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0" fontAlgn="base" hangingPunct="0">
              <a:lnSpc>
                <a:spcPts val="1200"/>
              </a:lnSpc>
              <a:spcBef>
                <a:spcPct val="0"/>
              </a:spcBef>
              <a:spcAft>
                <a:spcPct val="0"/>
              </a:spcAft>
              <a:buNone/>
              <a:defRPr/>
            </a:pPr>
            <a:r>
              <a:rPr lang="ja-JP" altLang="en-US" sz="1200" dirty="0">
                <a:solidFill>
                  <a:srgbClr val="000000"/>
                </a:solidFill>
                <a:latin typeface="+mn-ea"/>
                <a:ea typeface="+mn-ea"/>
              </a:rPr>
              <a:t>平成</a:t>
            </a:r>
            <a:r>
              <a:rPr lang="en-US" altLang="ja-JP" sz="1200" dirty="0">
                <a:solidFill>
                  <a:srgbClr val="000000"/>
                </a:solidFill>
                <a:latin typeface="+mn-ea"/>
                <a:ea typeface="+mn-ea"/>
              </a:rPr>
              <a:t>21</a:t>
            </a:r>
            <a:r>
              <a:rPr lang="ja-JP" altLang="en-US" sz="1200" dirty="0">
                <a:solidFill>
                  <a:srgbClr val="000000"/>
                </a:solidFill>
                <a:latin typeface="+mn-ea"/>
                <a:ea typeface="+mn-ea"/>
              </a:rPr>
              <a:t>年６月　富山県自殺対策アクションプランを</a:t>
            </a:r>
            <a:r>
              <a:rPr lang="ja-JP" altLang="en-US" sz="1200" dirty="0" smtClean="0">
                <a:solidFill>
                  <a:srgbClr val="000000"/>
                </a:solidFill>
                <a:latin typeface="+mn-ea"/>
                <a:ea typeface="+mn-ea"/>
              </a:rPr>
              <a:t>策定し、総合的な対策を推進</a:t>
            </a:r>
            <a:endParaRPr lang="en-US" altLang="ja-JP" sz="1200" dirty="0">
              <a:solidFill>
                <a:srgbClr val="000000"/>
              </a:solidFill>
              <a:latin typeface="+mn-ea"/>
              <a:ea typeface="+mn-ea"/>
            </a:endParaRPr>
          </a:p>
          <a:p>
            <a:pPr eaLnBrk="0" fontAlgn="base" hangingPunct="0">
              <a:lnSpc>
                <a:spcPts val="1000"/>
              </a:lnSpc>
              <a:spcBef>
                <a:spcPct val="0"/>
              </a:spcBef>
              <a:spcAft>
                <a:spcPct val="0"/>
              </a:spcAft>
              <a:buNone/>
              <a:defRPr/>
            </a:pPr>
            <a:endParaRPr lang="en-US" altLang="ja-JP" sz="1100" dirty="0" smtClean="0">
              <a:latin typeface="+mn-ea"/>
              <a:ea typeface="+mn-ea"/>
            </a:endParaRPr>
          </a:p>
          <a:p>
            <a:pPr eaLnBrk="0" fontAlgn="base" hangingPunct="0">
              <a:lnSpc>
                <a:spcPts val="1200"/>
              </a:lnSpc>
              <a:spcBef>
                <a:spcPct val="0"/>
              </a:spcBef>
              <a:spcAft>
                <a:spcPct val="0"/>
              </a:spcAft>
              <a:buNone/>
              <a:defRPr/>
            </a:pPr>
            <a:r>
              <a:rPr lang="ja-JP" altLang="en-US" sz="1100" dirty="0" smtClean="0">
                <a:latin typeface="+mn-ea"/>
                <a:ea typeface="+mn-ea"/>
              </a:rPr>
              <a:t>○ステージ別取組みとして、自殺対策を「予防」、「危機介入」、「事後対応」の区分に応じた対策を実施</a:t>
            </a:r>
            <a:endParaRPr lang="en-US" altLang="ja-JP" sz="1100" dirty="0" smtClean="0">
              <a:latin typeface="+mn-ea"/>
              <a:ea typeface="+mn-ea"/>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・予防　　　　各種相談の充実・強化、知識の普及啓発</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・危機介入　専門機関による相談体制の充実・強化、危機介入のための取組み</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・事後対応　遺族等に対するケア、自殺未遂者に対するケア</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000"/>
              </a:lnSpc>
              <a:spcBef>
                <a:spcPct val="0"/>
              </a:spcBef>
              <a:spcAft>
                <a:spcPct val="0"/>
              </a:spcAft>
              <a:buNone/>
              <a:defRPr/>
            </a:pP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200"/>
              </a:lnSpc>
              <a:spcBef>
                <a:spcPct val="0"/>
              </a:spcBef>
              <a:spcAft>
                <a:spcPct val="0"/>
              </a:spcAft>
              <a:buNone/>
              <a:defRPr/>
            </a:pPr>
            <a:r>
              <a:rPr lang="ja-JP" altLang="en-US" sz="1100" dirty="0" smtClean="0">
                <a:latin typeface="+mn-ea"/>
                <a:ea typeface="+mn-ea"/>
              </a:rPr>
              <a:t>○ライフステージ別取組みとして、「児童・思春期」、「青年期」、「中高年期」、「高齢期」の区分に応じた対策を実施</a:t>
            </a:r>
            <a:endParaRPr lang="en-US" altLang="ja-JP" sz="1100" dirty="0" smtClean="0">
              <a:latin typeface="+mn-ea"/>
              <a:ea typeface="+mn-ea"/>
            </a:endParaRPr>
          </a:p>
          <a:p>
            <a:pPr eaLnBrk="0" fontAlgn="base" hangingPunct="0">
              <a:lnSpc>
                <a:spcPts val="800"/>
              </a:lnSpc>
              <a:spcBef>
                <a:spcPct val="0"/>
              </a:spcBef>
              <a:spcAft>
                <a:spcPct val="0"/>
              </a:spcAft>
              <a:buNone/>
              <a:defRPr/>
            </a:pP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300"/>
              </a:lnSpc>
              <a:spcBef>
                <a:spcPct val="0"/>
              </a:spcBef>
              <a:spcAft>
                <a:spcPct val="0"/>
              </a:spcAft>
              <a:buNone/>
              <a:defRPr/>
            </a:pPr>
            <a:r>
              <a:rPr lang="en-US" altLang="ja-JP" sz="1200" u="sng" dirty="0" smtClean="0">
                <a:latin typeface="+mn-ea"/>
                <a:ea typeface="+mn-ea"/>
              </a:rPr>
              <a:t>〈</a:t>
            </a:r>
            <a:r>
              <a:rPr lang="ja-JP" altLang="en-US" sz="1200" u="sng" dirty="0">
                <a:latin typeface="+mn-ea"/>
                <a:ea typeface="+mn-ea"/>
              </a:rPr>
              <a:t>目標</a:t>
            </a:r>
            <a:r>
              <a:rPr lang="en-US" altLang="ja-JP" sz="1200" u="sng" dirty="0">
                <a:latin typeface="+mn-ea"/>
                <a:ea typeface="+mn-ea"/>
              </a:rPr>
              <a:t>〉</a:t>
            </a:r>
            <a:r>
              <a:rPr lang="ja-JP" altLang="en-US" sz="1200" u="sng" dirty="0">
                <a:latin typeface="+mn-ea"/>
                <a:ea typeface="+mn-ea"/>
              </a:rPr>
              <a:t>　</a:t>
            </a:r>
            <a:r>
              <a:rPr lang="ja-JP" altLang="en-US" sz="1200" u="sng" dirty="0" smtClean="0">
                <a:latin typeface="+mn-ea"/>
                <a:ea typeface="+mn-ea"/>
              </a:rPr>
              <a:t>平成</a:t>
            </a:r>
            <a:r>
              <a:rPr lang="en-US" altLang="ja-JP" sz="1200" u="sng" dirty="0" smtClean="0">
                <a:latin typeface="+mn-ea"/>
                <a:ea typeface="+mn-ea"/>
              </a:rPr>
              <a:t>28</a:t>
            </a:r>
            <a:r>
              <a:rPr lang="ja-JP" altLang="en-US" sz="1200" u="sng" dirty="0" smtClean="0">
                <a:latin typeface="+mn-ea"/>
                <a:ea typeface="+mn-ea"/>
              </a:rPr>
              <a:t>年までに、自殺死亡率を平成</a:t>
            </a:r>
            <a:r>
              <a:rPr lang="en-US" altLang="ja-JP" sz="1200" u="sng" dirty="0" smtClean="0">
                <a:latin typeface="+mn-ea"/>
                <a:ea typeface="+mn-ea"/>
              </a:rPr>
              <a:t>17</a:t>
            </a:r>
            <a:r>
              <a:rPr lang="ja-JP" altLang="en-US" sz="1200" u="sng" dirty="0" smtClean="0">
                <a:latin typeface="+mn-ea"/>
                <a:ea typeface="+mn-ea"/>
              </a:rPr>
              <a:t>年よりも</a:t>
            </a:r>
            <a:r>
              <a:rPr lang="en-US" altLang="ja-JP" sz="1200" u="sng" dirty="0" smtClean="0">
                <a:latin typeface="+mn-ea"/>
                <a:ea typeface="+mn-ea"/>
              </a:rPr>
              <a:t>20</a:t>
            </a:r>
            <a:r>
              <a:rPr lang="ja-JP" altLang="en-US" sz="1200" u="sng" dirty="0" smtClean="0">
                <a:latin typeface="+mn-ea"/>
                <a:ea typeface="+mn-ea"/>
              </a:rPr>
              <a:t>％以上減少する。（現状</a:t>
            </a:r>
            <a:r>
              <a:rPr lang="en-US" altLang="ja-JP" sz="1200" u="sng" dirty="0" smtClean="0">
                <a:latin typeface="+mn-ea"/>
                <a:ea typeface="+mn-ea"/>
              </a:rPr>
              <a:t>30.7</a:t>
            </a:r>
            <a:r>
              <a:rPr lang="ja-JP" altLang="en-US" sz="1200" u="sng" dirty="0" smtClean="0">
                <a:latin typeface="+mn-ea"/>
                <a:ea typeface="+mn-ea"/>
              </a:rPr>
              <a:t>→目標</a:t>
            </a:r>
            <a:r>
              <a:rPr lang="en-US" altLang="ja-JP" sz="1200" u="sng" dirty="0" smtClean="0">
                <a:latin typeface="+mn-ea"/>
                <a:ea typeface="+mn-ea"/>
              </a:rPr>
              <a:t>24.5</a:t>
            </a:r>
            <a:r>
              <a:rPr lang="ja-JP" altLang="en-US" sz="1200" u="sng" dirty="0" smtClean="0">
                <a:latin typeface="+mn-ea"/>
                <a:ea typeface="+mn-ea"/>
              </a:rPr>
              <a:t>以下）</a:t>
            </a:r>
            <a:endParaRPr lang="en-US" altLang="ja-JP" sz="1200" u="sng" dirty="0" smtClean="0">
              <a:latin typeface="+mn-ea"/>
              <a:ea typeface="+mn-ea"/>
            </a:endParaRPr>
          </a:p>
          <a:p>
            <a:pPr eaLnBrk="0" fontAlgn="base" hangingPunct="0">
              <a:lnSpc>
                <a:spcPts val="1300"/>
              </a:lnSpc>
              <a:spcBef>
                <a:spcPct val="0"/>
              </a:spcBef>
              <a:spcAft>
                <a:spcPct val="0"/>
              </a:spcAft>
              <a:buNone/>
              <a:defRPr/>
            </a:pPr>
            <a:r>
              <a:rPr lang="en-US" altLang="ja-JP" sz="1200" dirty="0">
                <a:latin typeface="+mn-ea"/>
                <a:ea typeface="+mn-ea"/>
              </a:rPr>
              <a:t> </a:t>
            </a:r>
            <a:r>
              <a:rPr lang="en-US" altLang="ja-JP" sz="1200" dirty="0" smtClean="0">
                <a:latin typeface="+mn-ea"/>
                <a:ea typeface="+mn-ea"/>
              </a:rPr>
              <a:t>         </a:t>
            </a:r>
            <a:r>
              <a:rPr lang="ja-JP" altLang="en-US" sz="1200" dirty="0">
                <a:latin typeface="+mn-ea"/>
                <a:ea typeface="+mn-ea"/>
              </a:rPr>
              <a:t>　</a:t>
            </a:r>
            <a:r>
              <a:rPr lang="ja-JP" altLang="en-US" sz="1200" dirty="0" smtClean="0">
                <a:latin typeface="+mn-ea"/>
                <a:ea typeface="+mn-ea"/>
              </a:rPr>
              <a:t>⇒</a:t>
            </a:r>
            <a:r>
              <a:rPr lang="ja-JP" altLang="en-US" sz="1200" u="sng" dirty="0" smtClean="0">
                <a:latin typeface="+mn-ea"/>
                <a:ea typeface="+mn-ea"/>
              </a:rPr>
              <a:t>目標</a:t>
            </a:r>
            <a:r>
              <a:rPr lang="ja-JP" altLang="en-US" sz="1200" u="sng" dirty="0">
                <a:latin typeface="+mn-ea"/>
                <a:ea typeface="+mn-ea"/>
              </a:rPr>
              <a:t>は</a:t>
            </a:r>
            <a:r>
              <a:rPr lang="ja-JP" altLang="en-US" sz="1200" u="sng" dirty="0" smtClean="0">
                <a:latin typeface="+mn-ea"/>
                <a:ea typeface="+mn-ea"/>
              </a:rPr>
              <a:t>達成</a:t>
            </a:r>
            <a:r>
              <a:rPr lang="ja-JP" altLang="en-US" sz="1200" dirty="0" smtClean="0">
                <a:latin typeface="+mn-ea"/>
                <a:ea typeface="+mn-ea"/>
              </a:rPr>
              <a:t>（平成</a:t>
            </a:r>
            <a:r>
              <a:rPr lang="en-US" altLang="ja-JP" sz="1200" dirty="0" smtClean="0">
                <a:latin typeface="+mn-ea"/>
                <a:ea typeface="+mn-ea"/>
              </a:rPr>
              <a:t>24</a:t>
            </a:r>
            <a:r>
              <a:rPr lang="ja-JP" altLang="en-US" sz="1200" dirty="0" smtClean="0">
                <a:latin typeface="+mn-ea"/>
                <a:ea typeface="+mn-ea"/>
              </a:rPr>
              <a:t>年</a:t>
            </a:r>
            <a:r>
              <a:rPr lang="ja-JP" altLang="en-US" sz="1200" dirty="0">
                <a:latin typeface="+mn-ea"/>
                <a:ea typeface="+mn-ea"/>
              </a:rPr>
              <a:t>の</a:t>
            </a:r>
            <a:r>
              <a:rPr lang="en-US" altLang="ja-JP" sz="1200" dirty="0" smtClean="0">
                <a:latin typeface="+mn-ea"/>
                <a:ea typeface="+mn-ea"/>
              </a:rPr>
              <a:t>22.2</a:t>
            </a:r>
            <a:r>
              <a:rPr lang="ja-JP" altLang="en-US" sz="1200" dirty="0" smtClean="0">
                <a:latin typeface="+mn-ea"/>
                <a:ea typeface="+mn-ea"/>
              </a:rPr>
              <a:t>以降、平成</a:t>
            </a:r>
            <a:r>
              <a:rPr lang="en-US" altLang="ja-JP" sz="1200" dirty="0" smtClean="0">
                <a:latin typeface="+mn-ea"/>
                <a:ea typeface="+mn-ea"/>
              </a:rPr>
              <a:t>28</a:t>
            </a:r>
            <a:r>
              <a:rPr lang="ja-JP" altLang="en-US" sz="1200" dirty="0" smtClean="0">
                <a:latin typeface="+mn-ea"/>
                <a:ea typeface="+mn-ea"/>
              </a:rPr>
              <a:t>年まで継続して目標を下回っている。）</a:t>
            </a:r>
            <a:endParaRPr lang="en-US" altLang="ja-JP" sz="1200" dirty="0" smtClean="0">
              <a:latin typeface="+mn-ea"/>
              <a:ea typeface="+mn-ea"/>
            </a:endParaRPr>
          </a:p>
          <a:p>
            <a:pPr eaLnBrk="0" fontAlgn="base" hangingPunct="0">
              <a:lnSpc>
                <a:spcPts val="1200"/>
              </a:lnSpc>
              <a:spcBef>
                <a:spcPct val="0"/>
              </a:spcBef>
              <a:spcAft>
                <a:spcPct val="0"/>
              </a:spcAft>
              <a:buNone/>
              <a:defRPr/>
            </a:pPr>
            <a:endParaRPr lang="en-US" altLang="ja-JP" sz="1100" dirty="0">
              <a:latin typeface="+mn-ea"/>
              <a:ea typeface="+mn-ea"/>
            </a:endParaRPr>
          </a:p>
          <a:p>
            <a:pPr eaLnBrk="0" fontAlgn="base" hangingPunct="0">
              <a:lnSpc>
                <a:spcPts val="1200"/>
              </a:lnSpc>
              <a:spcBef>
                <a:spcPct val="0"/>
              </a:spcBef>
              <a:spcAft>
                <a:spcPct val="0"/>
              </a:spcAft>
              <a:buNone/>
              <a:defRPr/>
            </a:pPr>
            <a:endParaRPr lang="en-US" altLang="ja-JP" sz="1100" dirty="0" smtClean="0">
              <a:latin typeface="+mn-ea"/>
              <a:ea typeface="+mn-ea"/>
            </a:endParaRPr>
          </a:p>
          <a:p>
            <a:pPr eaLnBrk="0" fontAlgn="base" hangingPunct="0">
              <a:lnSpc>
                <a:spcPts val="1200"/>
              </a:lnSpc>
              <a:spcBef>
                <a:spcPct val="0"/>
              </a:spcBef>
              <a:spcAft>
                <a:spcPct val="0"/>
              </a:spcAft>
              <a:buNone/>
              <a:defRPr/>
            </a:pP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200"/>
              </a:lnSpc>
              <a:spcBef>
                <a:spcPct val="0"/>
              </a:spcBef>
              <a:spcAft>
                <a:spcPct val="0"/>
              </a:spcAft>
              <a:buNone/>
              <a:defRPr/>
            </a:pP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200"/>
              </a:lnSpc>
              <a:spcBef>
                <a:spcPct val="0"/>
              </a:spcBef>
              <a:spcAft>
                <a:spcPct val="0"/>
              </a:spcAft>
              <a:buNone/>
              <a:defRPr/>
            </a:pP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200"/>
              </a:lnSpc>
              <a:spcBef>
                <a:spcPct val="0"/>
              </a:spcBef>
              <a:spcAft>
                <a:spcPct val="0"/>
              </a:spcAft>
              <a:buNone/>
              <a:defRPr/>
            </a:pP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200"/>
              </a:lnSpc>
              <a:spcBef>
                <a:spcPct val="0"/>
              </a:spcBef>
              <a:spcAft>
                <a:spcPct val="0"/>
              </a:spcAft>
              <a:buNone/>
              <a:defRPr/>
            </a:pP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200"/>
              </a:lnSpc>
              <a:spcBef>
                <a:spcPct val="0"/>
              </a:spcBef>
              <a:spcAft>
                <a:spcPct val="0"/>
              </a:spcAft>
              <a:buNone/>
              <a:defRPr/>
            </a:pP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2980"/>
              </a:lnSpc>
              <a:spcBef>
                <a:spcPct val="0"/>
              </a:spcBef>
              <a:spcAft>
                <a:spcPct val="0"/>
              </a:spcAft>
              <a:buNone/>
              <a:defRPr/>
            </a:pPr>
            <a:endParaRPr lang="en-US" altLang="ja-JP" sz="1590" dirty="0">
              <a:solidFill>
                <a:srgbClr val="FF0000"/>
              </a:solidFill>
              <a:latin typeface="ＭＳ Ｐゴシック" panose="020B0600070205080204" pitchFamily="50" charset="-128"/>
              <a:ea typeface="HGP創英角ｺﾞｼｯｸUB" panose="020B0900000000000000" pitchFamily="50" charset="-128"/>
            </a:endParaRPr>
          </a:p>
          <a:p>
            <a:pPr eaLnBrk="0" fontAlgn="base" hangingPunct="0">
              <a:lnSpc>
                <a:spcPts val="2980"/>
              </a:lnSpc>
              <a:spcBef>
                <a:spcPct val="0"/>
              </a:spcBef>
              <a:spcAft>
                <a:spcPct val="0"/>
              </a:spcAft>
              <a:buNone/>
              <a:defRPr/>
            </a:pPr>
            <a:endParaRPr lang="en-US" altLang="ja-JP" sz="1590" dirty="0">
              <a:solidFill>
                <a:srgbClr val="FF0000"/>
              </a:solidFill>
              <a:latin typeface="ＭＳ Ｐゴシック" panose="020B0600070205080204" pitchFamily="50" charset="-128"/>
              <a:ea typeface="HGP創英角ｺﾞｼｯｸUB" panose="020B0900000000000000" pitchFamily="50" charset="-128"/>
            </a:endParaRPr>
          </a:p>
        </p:txBody>
      </p:sp>
      <p:sp>
        <p:nvSpPr>
          <p:cNvPr id="20494" name="AutoShape 6"/>
          <p:cNvSpPr>
            <a:spLocks noChangeArrowheads="1"/>
          </p:cNvSpPr>
          <p:nvPr/>
        </p:nvSpPr>
        <p:spPr bwMode="auto">
          <a:xfrm>
            <a:off x="46405" y="675918"/>
            <a:ext cx="6989115" cy="2448548"/>
          </a:xfrm>
          <a:prstGeom prst="roundRect">
            <a:avLst>
              <a:gd name="adj" fmla="val 3893"/>
            </a:avLst>
          </a:prstGeom>
          <a:solidFill>
            <a:schemeClr val="bg1"/>
          </a:solidFill>
          <a:ln w="25400">
            <a:solidFill>
              <a:srgbClr val="0066FF"/>
            </a:solidFill>
            <a:round/>
            <a:headEnd/>
            <a:tailEnd/>
          </a:ln>
        </p:spPr>
        <p:txBody>
          <a:bodyPr wrap="none" lIns="28598" tIns="49720" rIns="28598" bIns="49720"/>
          <a:lstStyle>
            <a:lvl1pPr marL="498475" indent="-498475" defTabSz="1000125">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10001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1000125">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0" fontAlgn="base" hangingPunct="0">
              <a:lnSpc>
                <a:spcPts val="1200"/>
              </a:lnSpc>
              <a:spcBef>
                <a:spcPct val="30000"/>
              </a:spcBef>
              <a:spcAft>
                <a:spcPct val="0"/>
              </a:spcAft>
              <a:buNone/>
              <a:defRPr/>
            </a:pPr>
            <a:r>
              <a:rPr lang="ja-JP" altLang="en-US" sz="1200" dirty="0">
                <a:latin typeface="+mn-ea"/>
                <a:ea typeface="+mn-ea"/>
              </a:rPr>
              <a:t>趣      旨　誰も自殺に追い込まれることの</a:t>
            </a:r>
            <a:r>
              <a:rPr lang="ja-JP" altLang="en-US" sz="1200" dirty="0" smtClean="0">
                <a:latin typeface="+mn-ea"/>
                <a:ea typeface="+mn-ea"/>
              </a:rPr>
              <a:t>ない富山県の</a:t>
            </a:r>
            <a:r>
              <a:rPr lang="ja-JP" altLang="en-US" sz="1200" dirty="0">
                <a:latin typeface="+mn-ea"/>
                <a:ea typeface="+mn-ea"/>
              </a:rPr>
              <a:t>実現を</a:t>
            </a:r>
            <a:r>
              <a:rPr lang="ja-JP" altLang="en-US" sz="1200" dirty="0" smtClean="0">
                <a:latin typeface="+mn-ea"/>
                <a:ea typeface="+mn-ea"/>
              </a:rPr>
              <a:t>目指す。</a:t>
            </a:r>
            <a:endParaRPr lang="en-US" altLang="ja-JP" sz="1200" dirty="0" smtClean="0">
              <a:latin typeface="+mn-ea"/>
              <a:ea typeface="+mn-ea"/>
            </a:endParaRPr>
          </a:p>
          <a:p>
            <a:pPr eaLnBrk="0" fontAlgn="base" hangingPunct="0">
              <a:lnSpc>
                <a:spcPts val="1200"/>
              </a:lnSpc>
              <a:spcBef>
                <a:spcPct val="30000"/>
              </a:spcBef>
              <a:spcAft>
                <a:spcPct val="0"/>
              </a:spcAft>
              <a:buNone/>
              <a:defRPr/>
            </a:pPr>
            <a:r>
              <a:rPr lang="ja-JP" altLang="en-US" sz="1200" dirty="0">
                <a:latin typeface="+mn-ea"/>
                <a:ea typeface="+mn-ea"/>
              </a:rPr>
              <a:t>　</a:t>
            </a:r>
            <a:r>
              <a:rPr lang="ja-JP" altLang="en-US" sz="1200" dirty="0" smtClean="0">
                <a:latin typeface="+mn-ea"/>
                <a:ea typeface="+mn-ea"/>
              </a:rPr>
              <a:t>　　　　　</a:t>
            </a:r>
            <a:r>
              <a:rPr lang="ja-JP" altLang="en-US" sz="1200" dirty="0" smtClean="0">
                <a:latin typeface="ＭＳ Ｐ明朝" panose="02020600040205080304" pitchFamily="18" charset="-128"/>
                <a:ea typeface="ＭＳ Ｐ明朝" panose="02020600040205080304" pitchFamily="18" charset="-128"/>
              </a:rPr>
              <a:t>　自殺はその多くが追い込まれた末の死であり、その多くが防ぐことのできる社会的な問題であるとの</a:t>
            </a:r>
            <a:endParaRPr lang="en-US" altLang="ja-JP" sz="1200" dirty="0" smtClean="0">
              <a:latin typeface="ＭＳ Ｐ明朝" panose="02020600040205080304" pitchFamily="18" charset="-128"/>
              <a:ea typeface="ＭＳ Ｐ明朝" panose="02020600040205080304" pitchFamily="18" charset="-128"/>
            </a:endParaRPr>
          </a:p>
          <a:p>
            <a:pPr eaLnBrk="0" fontAlgn="base" hangingPunct="0">
              <a:lnSpc>
                <a:spcPts val="1200"/>
              </a:lnSpc>
              <a:spcBef>
                <a:spcPct val="30000"/>
              </a:spcBef>
              <a:spcAft>
                <a:spcPct val="0"/>
              </a:spcAft>
              <a:buNone/>
              <a:defRPr/>
            </a:pP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認識のもと、社会全体の自殺リスクを低下させることが必要である。</a:t>
            </a:r>
            <a:endParaRPr lang="en-US" altLang="ja-JP" sz="1200" dirty="0" smtClean="0">
              <a:latin typeface="ＭＳ Ｐ明朝" panose="02020600040205080304" pitchFamily="18" charset="-128"/>
              <a:ea typeface="ＭＳ Ｐ明朝" panose="02020600040205080304" pitchFamily="18" charset="-128"/>
            </a:endParaRPr>
          </a:p>
          <a:p>
            <a:pPr eaLnBrk="0" fontAlgn="base" hangingPunct="0">
              <a:lnSpc>
                <a:spcPts val="200"/>
              </a:lnSpc>
              <a:spcBef>
                <a:spcPts val="400"/>
              </a:spcBef>
              <a:spcAft>
                <a:spcPct val="0"/>
              </a:spcAft>
              <a:buNone/>
              <a:defRPr/>
            </a:pPr>
            <a:endParaRPr lang="en-US" altLang="ja-JP" sz="1200" dirty="0">
              <a:latin typeface="ＭＳ Ｐ明朝" panose="02020600040205080304" pitchFamily="18" charset="-128"/>
              <a:ea typeface="ＭＳ Ｐ明朝" panose="02020600040205080304" pitchFamily="18" charset="-128"/>
            </a:endParaRPr>
          </a:p>
          <a:p>
            <a:pPr eaLnBrk="0" fontAlgn="base" hangingPunct="0">
              <a:lnSpc>
                <a:spcPts val="1200"/>
              </a:lnSpc>
              <a:spcBef>
                <a:spcPts val="100"/>
              </a:spcBef>
              <a:spcAft>
                <a:spcPct val="0"/>
              </a:spcAft>
              <a:buNone/>
              <a:defRPr/>
            </a:pPr>
            <a:r>
              <a:rPr lang="ja-JP" altLang="en-US" sz="1200" dirty="0">
                <a:latin typeface="+mn-ea"/>
                <a:ea typeface="+mn-ea"/>
              </a:rPr>
              <a:t>位置付け　自殺対策基本法に基づく</a:t>
            </a:r>
            <a:r>
              <a:rPr lang="ja-JP" altLang="en-US" sz="1200" dirty="0" smtClean="0">
                <a:latin typeface="+mn-ea"/>
                <a:ea typeface="+mn-ea"/>
              </a:rPr>
              <a:t>都道府県計画</a:t>
            </a:r>
            <a:endParaRPr lang="en-US" altLang="ja-JP" sz="1200" dirty="0" smtClean="0">
              <a:latin typeface="+mn-ea"/>
              <a:ea typeface="+mn-ea"/>
            </a:endParaRPr>
          </a:p>
          <a:p>
            <a:pPr eaLnBrk="0" fontAlgn="base" hangingPunct="0">
              <a:lnSpc>
                <a:spcPts val="200"/>
              </a:lnSpc>
              <a:spcBef>
                <a:spcPts val="200"/>
              </a:spcBef>
              <a:spcAft>
                <a:spcPct val="0"/>
              </a:spcAft>
              <a:buNone/>
              <a:defRPr/>
            </a:pPr>
            <a:endParaRPr lang="en-US" altLang="ja-JP" sz="1200" dirty="0">
              <a:latin typeface="+mn-ea"/>
              <a:ea typeface="+mn-ea"/>
            </a:endParaRPr>
          </a:p>
          <a:p>
            <a:pPr eaLnBrk="0" fontAlgn="base" hangingPunct="0">
              <a:lnSpc>
                <a:spcPts val="1200"/>
              </a:lnSpc>
              <a:spcBef>
                <a:spcPts val="200"/>
              </a:spcBef>
              <a:spcAft>
                <a:spcPct val="0"/>
              </a:spcAft>
              <a:buNone/>
              <a:defRPr/>
            </a:pPr>
            <a:r>
              <a:rPr lang="ja-JP" altLang="en-US" sz="1200" dirty="0">
                <a:latin typeface="+mn-ea"/>
                <a:ea typeface="+mn-ea"/>
              </a:rPr>
              <a:t>目標及び計画期間</a:t>
            </a:r>
            <a:endParaRPr lang="en-US" altLang="ja-JP" sz="1200" dirty="0">
              <a:latin typeface="+mn-ea"/>
              <a:ea typeface="+mn-ea"/>
            </a:endParaRPr>
          </a:p>
          <a:p>
            <a:pPr eaLnBrk="0" fontAlgn="base" hangingPunct="0">
              <a:lnSpc>
                <a:spcPts val="2200"/>
              </a:lnSpc>
              <a:spcBef>
                <a:spcPct val="30000"/>
              </a:spcBef>
              <a:spcAft>
                <a:spcPct val="0"/>
              </a:spcAft>
              <a:buNone/>
              <a:defRPr/>
            </a:pPr>
            <a:endParaRPr lang="en-US" altLang="ja-JP" sz="1590" b="1" dirty="0">
              <a:latin typeface="ＭＳ Ｐゴシック" panose="020B0600070205080204" pitchFamily="50" charset="-128"/>
            </a:endParaRPr>
          </a:p>
          <a:p>
            <a:pPr eaLnBrk="0" fontAlgn="base" hangingPunct="0">
              <a:lnSpc>
                <a:spcPts val="2200"/>
              </a:lnSpc>
              <a:spcBef>
                <a:spcPct val="30000"/>
              </a:spcBef>
              <a:spcAft>
                <a:spcPct val="0"/>
              </a:spcAft>
              <a:buNone/>
              <a:defRPr/>
            </a:pPr>
            <a:endParaRPr lang="en-US" altLang="ja-JP" sz="1500" b="1" dirty="0">
              <a:solidFill>
                <a:srgbClr val="0000FF"/>
              </a:solidFill>
              <a:latin typeface="ＭＳ Ｐゴシック" panose="020B0600070205080204" pitchFamily="50" charset="-128"/>
            </a:endParaRPr>
          </a:p>
        </p:txBody>
      </p:sp>
      <p:sp>
        <p:nvSpPr>
          <p:cNvPr id="51" name="AutoShape 4"/>
          <p:cNvSpPr>
            <a:spLocks noChangeArrowheads="1"/>
          </p:cNvSpPr>
          <p:nvPr/>
        </p:nvSpPr>
        <p:spPr bwMode="auto">
          <a:xfrm>
            <a:off x="244930" y="1817514"/>
            <a:ext cx="6701970" cy="1256170"/>
          </a:xfrm>
          <a:prstGeom prst="roundRect">
            <a:avLst>
              <a:gd name="adj" fmla="val 0"/>
            </a:avLst>
          </a:prstGeom>
          <a:solidFill>
            <a:schemeClr val="bg1"/>
          </a:solidFill>
          <a:ln w="15875">
            <a:solidFill>
              <a:srgbClr val="3333FF"/>
            </a:solidFill>
            <a:prstDash val="sysDot"/>
            <a:round/>
            <a:headEnd/>
            <a:tailEnd/>
          </a:ln>
        </p:spPr>
        <p:txBody>
          <a:bodyPr wrap="none" lIns="99432" tIns="14293" rIns="99432" bIns="14293"/>
          <a:lstStyle>
            <a:lvl1pPr marL="498475" indent="-498475" defTabSz="1000125">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10001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1000125">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eaLnBrk="0" fontAlgn="base" hangingPunct="0">
              <a:lnSpc>
                <a:spcPts val="100"/>
              </a:lnSpc>
              <a:spcBef>
                <a:spcPct val="0"/>
              </a:spcBef>
              <a:spcAft>
                <a:spcPct val="0"/>
              </a:spcAft>
              <a:buNone/>
              <a:defRPr/>
            </a:pPr>
            <a:endParaRPr lang="en-US" altLang="ja-JP" sz="1100" dirty="0" smtClean="0">
              <a:solidFill>
                <a:srgbClr val="FF0000"/>
              </a:solidFill>
              <a:latin typeface="+mn-ea"/>
              <a:ea typeface="+mn-ea"/>
            </a:endParaRPr>
          </a:p>
          <a:p>
            <a:pPr eaLnBrk="0" fontAlgn="base" hangingPunct="0">
              <a:lnSpc>
                <a:spcPts val="100"/>
              </a:lnSpc>
              <a:spcBef>
                <a:spcPct val="0"/>
              </a:spcBef>
              <a:spcAft>
                <a:spcPct val="0"/>
              </a:spcAft>
              <a:buNone/>
              <a:defRPr/>
            </a:pPr>
            <a:endParaRPr lang="en-US" altLang="ja-JP" sz="1100" dirty="0" smtClean="0">
              <a:solidFill>
                <a:srgbClr val="FF0000"/>
              </a:solidFill>
              <a:latin typeface="+mn-ea"/>
              <a:ea typeface="+mn-ea"/>
            </a:endParaRPr>
          </a:p>
        </p:txBody>
      </p:sp>
      <p:sp>
        <p:nvSpPr>
          <p:cNvPr id="34" name="AutoShape 7"/>
          <p:cNvSpPr>
            <a:spLocks noChangeArrowheads="1"/>
          </p:cNvSpPr>
          <p:nvPr/>
        </p:nvSpPr>
        <p:spPr bwMode="auto">
          <a:xfrm>
            <a:off x="7202058" y="5045944"/>
            <a:ext cx="7789287" cy="5025156"/>
          </a:xfrm>
          <a:prstGeom prst="roundRect">
            <a:avLst>
              <a:gd name="adj" fmla="val 2852"/>
            </a:avLst>
          </a:prstGeom>
          <a:solidFill>
            <a:schemeClr val="bg1"/>
          </a:solidFill>
          <a:ln w="25400">
            <a:solidFill>
              <a:srgbClr val="0066FF"/>
            </a:solidFill>
            <a:round/>
            <a:headEnd/>
            <a:tailEnd/>
          </a:ln>
        </p:spPr>
        <p:txBody>
          <a:bodyPr wrap="none" lIns="99432" tIns="0" rIns="99432" bIns="49720"/>
          <a:lstStyle>
            <a:lvl1pPr>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eaLnBrk="0" fontAlgn="base" hangingPunct="0">
              <a:lnSpc>
                <a:spcPts val="100"/>
              </a:lnSpc>
              <a:spcBef>
                <a:spcPct val="0"/>
              </a:spcBef>
              <a:spcAft>
                <a:spcPct val="0"/>
              </a:spcAft>
              <a:buNone/>
              <a:defRPr/>
            </a:pPr>
            <a:endParaRPr lang="en-US" altLang="ja-JP" sz="1200" b="1" dirty="0" smtClean="0">
              <a:solidFill>
                <a:srgbClr val="0000FF"/>
              </a:solidFill>
              <a:latin typeface="ＭＳ Ｐゴシック" panose="020B0600070205080204" pitchFamily="50" charset="-128"/>
            </a:endParaRPr>
          </a:p>
          <a:p>
            <a:pPr eaLnBrk="0" fontAlgn="base" hangingPunct="0">
              <a:lnSpc>
                <a:spcPts val="1500"/>
              </a:lnSpc>
              <a:spcBef>
                <a:spcPct val="0"/>
              </a:spcBef>
              <a:spcAft>
                <a:spcPct val="0"/>
              </a:spcAft>
              <a:buNone/>
              <a:defRPr/>
            </a:pPr>
            <a:r>
              <a:rPr lang="ja-JP" altLang="en-US" sz="1200" b="1" dirty="0" smtClean="0">
                <a:solidFill>
                  <a:srgbClr val="0000FF"/>
                </a:solidFill>
                <a:latin typeface="ＭＳ Ｐゴシック" panose="020B0600070205080204" pitchFamily="50" charset="-128"/>
              </a:rPr>
              <a:t>＜</a:t>
            </a:r>
            <a:r>
              <a:rPr lang="ja-JP" altLang="en-US" sz="1200" b="1" dirty="0">
                <a:solidFill>
                  <a:srgbClr val="0000FF"/>
                </a:solidFill>
                <a:latin typeface="ＭＳ Ｐゴシック" panose="020B0600070205080204" pitchFamily="50" charset="-128"/>
              </a:rPr>
              <a:t>基本施策</a:t>
            </a:r>
            <a:r>
              <a:rPr lang="ja-JP" altLang="en-US" sz="1200" b="1" dirty="0" smtClean="0">
                <a:solidFill>
                  <a:srgbClr val="0000FF"/>
                </a:solidFill>
                <a:latin typeface="ＭＳ Ｐゴシック" panose="020B0600070205080204" pitchFamily="50" charset="-128"/>
              </a:rPr>
              <a:t>＞</a:t>
            </a:r>
            <a:endParaRPr lang="en-US" altLang="ja-JP" sz="1200" b="1" dirty="0">
              <a:solidFill>
                <a:srgbClr val="0000FF"/>
              </a:solidFill>
              <a:latin typeface="ＭＳ Ｐゴシック" panose="020B0600070205080204" pitchFamily="50" charset="-128"/>
            </a:endParaRPr>
          </a:p>
          <a:p>
            <a:pPr eaLnBrk="0" fontAlgn="base" hangingPunct="0">
              <a:lnSpc>
                <a:spcPts val="1500"/>
              </a:lnSpc>
              <a:spcBef>
                <a:spcPct val="0"/>
              </a:spcBef>
              <a:spcAft>
                <a:spcPct val="0"/>
              </a:spcAft>
              <a:buNone/>
              <a:defRPr/>
            </a:pPr>
            <a:endParaRPr lang="en-US" altLang="ja-JP" sz="1200" dirty="0" smtClean="0">
              <a:solidFill>
                <a:srgbClr val="0000FF"/>
              </a:solidFill>
              <a:latin typeface="ＭＳ Ｐゴシック" panose="020B0600070205080204" pitchFamily="50" charset="-128"/>
            </a:endParaRPr>
          </a:p>
          <a:p>
            <a:pPr eaLnBrk="0" fontAlgn="base" hangingPunct="0">
              <a:lnSpc>
                <a:spcPts val="400"/>
              </a:lnSpc>
              <a:spcBef>
                <a:spcPct val="0"/>
              </a:spcBef>
              <a:spcAft>
                <a:spcPct val="0"/>
              </a:spcAft>
              <a:buNone/>
              <a:defRPr/>
            </a:pPr>
            <a:endParaRPr lang="en-US" altLang="ja-JP" sz="1200" dirty="0" smtClean="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　（１）</a:t>
            </a:r>
            <a:r>
              <a:rPr lang="ja-JP" altLang="en-US" sz="1200" u="sng" dirty="0" smtClean="0">
                <a:solidFill>
                  <a:srgbClr val="0000FF"/>
                </a:solidFill>
                <a:latin typeface="ＭＳ Ｐゴシック" panose="020B0600070205080204" pitchFamily="50" charset="-128"/>
              </a:rPr>
              <a:t>事前対応</a:t>
            </a:r>
            <a:r>
              <a:rPr lang="ja-JP" altLang="en-US" sz="1100" u="sng" dirty="0">
                <a:solidFill>
                  <a:srgbClr val="0000FF"/>
                </a:solidFill>
                <a:latin typeface="ＭＳ Ｐ明朝" panose="02020600040205080304" pitchFamily="18" charset="-128"/>
                <a:ea typeface="ＭＳ Ｐ明朝" panose="02020600040205080304" pitchFamily="18" charset="-128"/>
              </a:rPr>
              <a:t>　⇒</a:t>
            </a:r>
            <a:r>
              <a:rPr lang="ja-JP" altLang="en-US" sz="1100" u="sng" dirty="0" smtClean="0">
                <a:solidFill>
                  <a:srgbClr val="0000FF"/>
                </a:solidFill>
                <a:latin typeface="ＭＳ Ｐ明朝" panose="02020600040205080304" pitchFamily="18" charset="-128"/>
                <a:ea typeface="ＭＳ Ｐ明朝" panose="02020600040205080304" pitchFamily="18" charset="-128"/>
              </a:rPr>
              <a:t>自殺の危険性が低い段階で対応を行い、自殺が起きることを予防</a:t>
            </a:r>
            <a:endParaRPr lang="en-US" altLang="ja-JP" sz="1100" u="sng" dirty="0" smtClean="0">
              <a:solidFill>
                <a:srgbClr val="0000FF"/>
              </a:solidFill>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a:solidFill>
                  <a:srgbClr val="FF0000"/>
                </a:solidFill>
                <a:latin typeface="ＭＳ Ｐゴシック" panose="020B0600070205080204" pitchFamily="50" charset="-128"/>
              </a:rPr>
              <a:t>　</a:t>
            </a:r>
            <a:r>
              <a:rPr lang="ja-JP" altLang="en-US" sz="1200" dirty="0" smtClean="0">
                <a:solidFill>
                  <a:srgbClr val="FF0000"/>
                </a:solidFill>
                <a:latin typeface="ＭＳ Ｐゴシック" panose="020B0600070205080204" pitchFamily="50" charset="-128"/>
              </a:rPr>
              <a:t>　</a:t>
            </a:r>
            <a:r>
              <a:rPr lang="ja-JP" altLang="en-US" sz="1100" dirty="0" smtClean="0">
                <a:latin typeface="ＭＳ Ｐゴシック" panose="020B0600070205080204" pitchFamily="50" charset="-128"/>
              </a:rPr>
              <a:t>○各種相談の充実・強化</a:t>
            </a:r>
            <a:endParaRPr lang="en-US" altLang="ja-JP" sz="1100" dirty="0" smtClean="0">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心の健康に関する電話相談、相談担当職員を対象とした研修、高齢者・女性・いじめなど様々な分野の相談窓口の充実</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lang="ja-JP" altLang="en-US" sz="1100" dirty="0" smtClean="0">
                <a:latin typeface="+mn-ea"/>
                <a:ea typeface="+mn-ea"/>
              </a:rPr>
              <a:t>　</a:t>
            </a:r>
            <a:r>
              <a:rPr lang="ja-JP" altLang="en-US" sz="1100" dirty="0" smtClean="0">
                <a:latin typeface="ＭＳ Ｐ明朝" panose="02020600040205080304" pitchFamily="18" charset="-128"/>
                <a:ea typeface="ＭＳ Ｐ明朝" panose="02020600040205080304" pitchFamily="18" charset="-128"/>
              </a:rPr>
              <a:t>依存症相談拠点設置事業 </a:t>
            </a:r>
            <a:r>
              <a:rPr lang="ja-JP" altLang="en-US" sz="1100" dirty="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ＳＮＳを活用したいじめ相談モデル事業</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dirty="0">
                <a:latin typeface="ＭＳ Ｐゴシック" panose="020B0600070205080204" pitchFamily="50" charset="-128"/>
              </a:rPr>
              <a:t>　</a:t>
            </a:r>
            <a:r>
              <a:rPr lang="ja-JP" altLang="en-US" sz="1100" dirty="0" smtClean="0">
                <a:latin typeface="ＭＳ Ｐゴシック" panose="020B0600070205080204" pitchFamily="50" charset="-128"/>
              </a:rPr>
              <a:t>　○正しい知識の普及啓発</a:t>
            </a:r>
            <a:endParaRPr lang="en-US" altLang="ja-JP" sz="1100" dirty="0" smtClean="0">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自殺予防週間の街頭啓発、うつ病の理解のための普及啓発（県ＨＰ）</a:t>
            </a:r>
            <a:r>
              <a:rPr lang="ja-JP" altLang="en-US" sz="1100" smtClean="0">
                <a:latin typeface="ＭＳ Ｐ明朝" panose="02020600040205080304" pitchFamily="18" charset="-128"/>
                <a:ea typeface="ＭＳ Ｐ明朝" panose="02020600040205080304" pitchFamily="18" charset="-128"/>
              </a:rPr>
              <a:t>、大学生等を</a:t>
            </a:r>
            <a:r>
              <a:rPr lang="ja-JP" altLang="en-US" sz="1100" dirty="0" smtClean="0">
                <a:latin typeface="ＭＳ Ｐ明朝" panose="02020600040205080304" pitchFamily="18" charset="-128"/>
                <a:ea typeface="ＭＳ Ｐ明朝" panose="02020600040205080304" pitchFamily="18" charset="-128"/>
              </a:rPr>
              <a:t>対象としたメンタルヘルス講座、</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小中高校生のためのネットトラブル対策の支援</a:t>
            </a: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　（２）</a:t>
            </a:r>
            <a:r>
              <a:rPr lang="ja-JP" altLang="en-US" sz="1200" u="sng" dirty="0" smtClean="0">
                <a:solidFill>
                  <a:srgbClr val="0000FF"/>
                </a:solidFill>
                <a:latin typeface="ＭＳ Ｐゴシック" panose="020B0600070205080204" pitchFamily="50" charset="-128"/>
              </a:rPr>
              <a:t>危機対応　</a:t>
            </a:r>
            <a:r>
              <a:rPr lang="ja-JP" altLang="en-US" sz="1100" u="sng" dirty="0" smtClean="0">
                <a:solidFill>
                  <a:srgbClr val="0000FF"/>
                </a:solidFill>
                <a:latin typeface="ＭＳ Ｐ明朝" panose="02020600040205080304" pitchFamily="18" charset="-128"/>
                <a:ea typeface="ＭＳ Ｐ明朝" panose="02020600040205080304" pitchFamily="18" charset="-128"/>
              </a:rPr>
              <a:t>⇒現に起こりつつある自殺発生の危機に介入して自殺を発生させないようにする</a:t>
            </a:r>
            <a:r>
              <a:rPr lang="ja-JP" altLang="en-US" sz="1100" dirty="0" smtClean="0">
                <a:solidFill>
                  <a:srgbClr val="0000FF"/>
                </a:solidFill>
                <a:latin typeface="ＭＳ Ｐ明朝" panose="02020600040205080304" pitchFamily="18" charset="-128"/>
                <a:ea typeface="ＭＳ Ｐ明朝" panose="02020600040205080304" pitchFamily="18" charset="-128"/>
              </a:rPr>
              <a:t>。</a:t>
            </a:r>
            <a:endParaRPr lang="en-US" altLang="ja-JP" sz="1100" dirty="0">
              <a:solidFill>
                <a:srgbClr val="0000FF"/>
              </a:solidFill>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en-US" altLang="ja-JP" sz="1100" dirty="0">
                <a:solidFill>
                  <a:srgbClr val="0000FF"/>
                </a:solidFill>
                <a:latin typeface="ＭＳ Ｐゴシック" panose="020B0600070205080204" pitchFamily="50" charset="-128"/>
              </a:rPr>
              <a:t> </a:t>
            </a:r>
            <a:r>
              <a:rPr lang="en-US" altLang="ja-JP" sz="1100" dirty="0" smtClean="0">
                <a:solidFill>
                  <a:srgbClr val="0000FF"/>
                </a:solidFill>
                <a:latin typeface="ＭＳ Ｐゴシック" panose="020B0600070205080204" pitchFamily="50" charset="-128"/>
              </a:rPr>
              <a:t>    </a:t>
            </a:r>
            <a:r>
              <a:rPr lang="ja-JP" altLang="en-US" sz="1100" dirty="0" smtClean="0">
                <a:latin typeface="ＭＳ Ｐゴシック" panose="020B0600070205080204" pitchFamily="50" charset="-128"/>
              </a:rPr>
              <a:t>○専門機関における相談体制の充実、連携強化</a:t>
            </a:r>
            <a:endParaRPr lang="en-US" altLang="ja-JP" sz="1100" dirty="0" smtClean="0">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一般科医師を対象としたうつ病・依存症に関する研修、妊産婦のメンタルヘルス保持・産後鬱予防、依存症の回復支援</a:t>
            </a: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en-US" altLang="ja-JP" sz="1100" dirty="0" smtClean="0">
                <a:latin typeface="ＭＳ Ｐ明朝" panose="02020600040205080304" pitchFamily="18" charset="-128"/>
                <a:ea typeface="ＭＳ Ｐ明朝" panose="02020600040205080304" pitchFamily="18" charset="-128"/>
              </a:rPr>
              <a:t>     </a:t>
            </a:r>
            <a:r>
              <a:rPr lang="ja-JP" altLang="en-US" sz="1100" dirty="0" smtClean="0">
                <a:latin typeface="ＭＳ Ｐゴシック" panose="020B0600070205080204" pitchFamily="50" charset="-128"/>
              </a:rPr>
              <a:t>○危機介入のための取組み</a:t>
            </a:r>
            <a:endParaRPr lang="en-US" altLang="ja-JP" sz="1100" dirty="0" smtClean="0">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厚生センターによる訪問指導、精神科救急情報センターでの相談受付、インターネット上の自殺予告事案等への対応</a:t>
            </a: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　（３）</a:t>
            </a:r>
            <a:r>
              <a:rPr lang="ja-JP" altLang="en-US" sz="1200" u="sng" dirty="0" smtClean="0">
                <a:solidFill>
                  <a:srgbClr val="0000FF"/>
                </a:solidFill>
                <a:latin typeface="ＭＳ Ｐゴシック" panose="020B0600070205080204" pitchFamily="50" charset="-128"/>
              </a:rPr>
              <a:t>事後対応　</a:t>
            </a:r>
            <a:r>
              <a:rPr lang="ja-JP" altLang="en-US" sz="1100" u="sng" dirty="0" smtClean="0">
                <a:solidFill>
                  <a:srgbClr val="0000FF"/>
                </a:solidFill>
                <a:latin typeface="ＭＳ Ｐ明朝" panose="02020600040205080304" pitchFamily="18" charset="-128"/>
                <a:ea typeface="ＭＳ Ｐ明朝" panose="02020600040205080304" pitchFamily="18" charset="-128"/>
              </a:rPr>
              <a:t>⇒自殺や自殺未遂が生じた場合に影響を最小限とし、新たな自殺を発生させない</a:t>
            </a:r>
            <a:r>
              <a:rPr lang="ja-JP" altLang="en-US" sz="1100" dirty="0" smtClean="0">
                <a:solidFill>
                  <a:srgbClr val="0000FF"/>
                </a:solidFill>
                <a:latin typeface="ＭＳ Ｐ明朝" panose="02020600040205080304" pitchFamily="18" charset="-128"/>
                <a:ea typeface="ＭＳ Ｐ明朝" panose="02020600040205080304" pitchFamily="18" charset="-128"/>
              </a:rPr>
              <a:t>。</a:t>
            </a:r>
            <a:endParaRPr lang="en-US" altLang="ja-JP" sz="1100" dirty="0">
              <a:solidFill>
                <a:srgbClr val="0000FF"/>
              </a:solidFill>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b="1" dirty="0">
                <a:solidFill>
                  <a:srgbClr val="FF0000"/>
                </a:solidFill>
                <a:latin typeface="ＭＳ Ｐゴシック" panose="020B0600070205080204" pitchFamily="50" charset="-128"/>
              </a:rPr>
              <a:t>　　</a:t>
            </a:r>
            <a:r>
              <a:rPr lang="ja-JP" altLang="en-US" sz="1100" b="1" dirty="0" smtClean="0">
                <a:solidFill>
                  <a:srgbClr val="FF0000"/>
                </a:solidFill>
                <a:latin typeface="ＭＳ Ｐゴシック" panose="020B0600070205080204" pitchFamily="50" charset="-128"/>
              </a:rPr>
              <a:t>　　</a:t>
            </a:r>
            <a:r>
              <a:rPr lang="ja-JP" altLang="en-US" sz="1100" dirty="0" smtClean="0">
                <a:latin typeface="ＭＳ Ｐ明朝" panose="02020600040205080304" pitchFamily="18" charset="-128"/>
                <a:ea typeface="ＭＳ Ｐ明朝" panose="02020600040205080304" pitchFamily="18" charset="-128"/>
              </a:rPr>
              <a:t>自殺未遂者支援等に取り組む民間団体等への助成、自死遺族等を対象としたカウンセリングの実施</a:t>
            </a: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　（４</a:t>
            </a:r>
            <a:r>
              <a:rPr lang="ja-JP" altLang="en-US" sz="1200" dirty="0">
                <a:solidFill>
                  <a:srgbClr val="0000FF"/>
                </a:solidFill>
                <a:latin typeface="ＭＳ Ｐゴシック" panose="020B0600070205080204" pitchFamily="50" charset="-128"/>
              </a:rPr>
              <a:t>）</a:t>
            </a:r>
            <a:r>
              <a:rPr lang="ja-JP" altLang="en-US" sz="1200" u="sng" dirty="0" smtClean="0">
                <a:solidFill>
                  <a:srgbClr val="0000FF"/>
                </a:solidFill>
                <a:latin typeface="ＭＳ Ｐゴシック" panose="020B0600070205080204" pitchFamily="50" charset="-128"/>
              </a:rPr>
              <a:t>事前対応の更に前段階</a:t>
            </a:r>
            <a:endParaRPr lang="en-US" altLang="ja-JP" sz="1200" u="sng" dirty="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b="1" dirty="0">
                <a:solidFill>
                  <a:srgbClr val="FF0000"/>
                </a:solidFill>
                <a:latin typeface="ＭＳ Ｐゴシック" panose="020B0600070205080204" pitchFamily="50" charset="-128"/>
              </a:rPr>
              <a:t>　　</a:t>
            </a:r>
            <a:r>
              <a:rPr lang="ja-JP" altLang="en-US" sz="1200" b="1" dirty="0" smtClean="0">
                <a:solidFill>
                  <a:srgbClr val="FF0000"/>
                </a:solidFill>
                <a:latin typeface="ＭＳ Ｐゴシック" panose="020B0600070205080204" pitchFamily="50" charset="-128"/>
              </a:rPr>
              <a:t>　　</a:t>
            </a:r>
            <a:r>
              <a:rPr lang="ja-JP" altLang="en-US" sz="1100" dirty="0" smtClean="0">
                <a:latin typeface="ＭＳ Ｐ明朝" panose="02020600040205080304" pitchFamily="18" charset="-128"/>
                <a:ea typeface="ＭＳ Ｐ明朝" panose="02020600040205080304" pitchFamily="18" charset="-128"/>
              </a:rPr>
              <a:t>児童生徒のＳＯＳの出し方に関する教育の推進（命や暮らしの危機に直面したときの具体的な助けの求め方等を学ぶ）</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500"/>
              </a:lnSpc>
              <a:spcBef>
                <a:spcPct val="0"/>
              </a:spcBef>
              <a:spcAft>
                <a:spcPct val="0"/>
              </a:spcAft>
              <a:buNone/>
              <a:defRPr/>
            </a:pP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   の支援の強化</a:t>
            </a:r>
            <a:endParaRPr lang="en-US" altLang="ja-JP" sz="1200" dirty="0" smtClean="0">
              <a:solidFill>
                <a:srgbClr val="0000FF"/>
              </a:solidFill>
              <a:latin typeface="ＭＳ Ｐゴシック" panose="020B0600070205080204" pitchFamily="50" charset="-128"/>
            </a:endParaRPr>
          </a:p>
          <a:p>
            <a:pPr eaLnBrk="0" fontAlgn="base" hangingPunct="0">
              <a:lnSpc>
                <a:spcPts val="200"/>
              </a:lnSpc>
              <a:spcBef>
                <a:spcPct val="0"/>
              </a:spcBef>
              <a:spcAft>
                <a:spcPct val="0"/>
              </a:spcAft>
              <a:buNone/>
              <a:defRPr/>
            </a:pPr>
            <a:endParaRPr lang="en-US" altLang="ja-JP" sz="1200" dirty="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富山県自殺対策推進センター設置事業</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300"/>
              </a:lnSpc>
              <a:spcBef>
                <a:spcPct val="0"/>
              </a:spcBef>
              <a:spcAft>
                <a:spcPct val="0"/>
              </a:spcAft>
              <a:buNone/>
              <a:defRPr/>
            </a:pPr>
            <a:endParaRPr lang="en-US" altLang="ja-JP" sz="1200" dirty="0">
              <a:solidFill>
                <a:srgbClr val="FF0000"/>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    ３分析</a:t>
            </a:r>
            <a:endParaRPr lang="en-US" altLang="ja-JP" sz="1200" dirty="0" smtClean="0">
              <a:solidFill>
                <a:srgbClr val="0000FF"/>
              </a:solidFill>
              <a:latin typeface="ＭＳ Ｐゴシック" panose="020B0600070205080204" pitchFamily="50" charset="-128"/>
            </a:endParaRPr>
          </a:p>
          <a:p>
            <a:pPr eaLnBrk="0" fontAlgn="base" hangingPunct="0">
              <a:lnSpc>
                <a:spcPts val="300"/>
              </a:lnSpc>
              <a:spcBef>
                <a:spcPct val="0"/>
              </a:spcBef>
              <a:spcAft>
                <a:spcPct val="0"/>
              </a:spcAft>
              <a:buNone/>
              <a:defRPr/>
            </a:pPr>
            <a:endParaRPr lang="en-US" altLang="ja-JP" sz="1200" dirty="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自殺関係の統計資料や情報の収集・分析の実施</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400"/>
              </a:lnSpc>
              <a:spcBef>
                <a:spcPct val="0"/>
              </a:spcBef>
              <a:spcAft>
                <a:spcPct val="0"/>
              </a:spcAft>
              <a:buNone/>
              <a:defRPr/>
            </a:pPr>
            <a:endParaRPr lang="en-US" altLang="ja-JP" sz="1100" dirty="0">
              <a:solidFill>
                <a:srgbClr val="0000FF"/>
              </a:solidFill>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b="1" dirty="0" smtClean="0">
                <a:solidFill>
                  <a:srgbClr val="0000FF"/>
                </a:solidFill>
                <a:latin typeface="ＭＳ Ｐゴシック" panose="020B0600070205080204" pitchFamily="50" charset="-128"/>
              </a:rPr>
              <a:t>＜</a:t>
            </a:r>
            <a:r>
              <a:rPr lang="ja-JP" altLang="en-US" sz="1200" b="1" dirty="0">
                <a:solidFill>
                  <a:srgbClr val="0000FF"/>
                </a:solidFill>
                <a:latin typeface="ＭＳ Ｐゴシック" panose="020B0600070205080204" pitchFamily="50" charset="-128"/>
              </a:rPr>
              <a:t>重点施策</a:t>
            </a:r>
            <a:r>
              <a:rPr lang="ja-JP" altLang="en-US" sz="1200" b="1" dirty="0" smtClean="0">
                <a:solidFill>
                  <a:srgbClr val="0000FF"/>
                </a:solidFill>
                <a:latin typeface="ＭＳ Ｐゴシック" panose="020B0600070205080204" pitchFamily="50" charset="-128"/>
              </a:rPr>
              <a:t>＞</a:t>
            </a:r>
            <a:endParaRPr lang="en-US" altLang="ja-JP" sz="1200" b="1" dirty="0" smtClean="0">
              <a:solidFill>
                <a:srgbClr val="0000FF"/>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１　若者や働く世代の自殺予防　</a:t>
            </a:r>
            <a:r>
              <a:rPr lang="ja-JP" altLang="en-US" sz="1100" dirty="0" smtClean="0">
                <a:latin typeface="ＭＳ Ｐ明朝" panose="02020600040205080304" pitchFamily="18" charset="-128"/>
                <a:ea typeface="ＭＳ Ｐ明朝" panose="02020600040205080304" pitchFamily="18" charset="-128"/>
              </a:rPr>
              <a:t>若者自殺対策推進事業（心の健康づくりトップセミナー、若者向けリーフレット等）</a:t>
            </a:r>
            <a:endParaRPr lang="en-US" altLang="ja-JP" sz="1100" dirty="0" smtClean="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若者勤労者向けゲートキーパー養成研修</a:t>
            </a:r>
            <a:r>
              <a:rPr lang="ja-JP" altLang="en-US" sz="1100" dirty="0">
                <a:latin typeface="ＭＳ Ｐ明朝" panose="02020600040205080304" pitchFamily="18" charset="-128"/>
                <a:ea typeface="ＭＳ Ｐ明朝" panose="02020600040205080304" pitchFamily="18" charset="-128"/>
              </a:rPr>
              <a:t>、</a:t>
            </a:r>
            <a:r>
              <a:rPr lang="ja-JP" altLang="en-US" sz="1100" dirty="0" smtClean="0">
                <a:latin typeface="ＭＳ Ｐ明朝" panose="02020600040205080304" pitchFamily="18" charset="-128"/>
                <a:ea typeface="ＭＳ Ｐ明朝" panose="02020600040205080304" pitchFamily="18" charset="-128"/>
              </a:rPr>
              <a:t>検索連動広告の活用による自殺対策</a:t>
            </a:r>
            <a:r>
              <a:rPr lang="ja-JP" altLang="en-US" sz="1200" dirty="0" smtClean="0">
                <a:solidFill>
                  <a:srgbClr val="0000FF"/>
                </a:solidFill>
                <a:latin typeface="ＭＳ Ｐ明朝" panose="02020600040205080304" pitchFamily="18" charset="-128"/>
                <a:ea typeface="ＭＳ Ｐ明朝" panose="02020600040205080304" pitchFamily="18" charset="-128"/>
              </a:rPr>
              <a:t>　</a:t>
            </a:r>
            <a:endParaRPr lang="en-US" altLang="ja-JP" sz="1100" dirty="0" smtClean="0">
              <a:solidFill>
                <a:srgbClr val="0000FF"/>
              </a:solidFill>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smtClean="0">
                <a:solidFill>
                  <a:srgbClr val="0000FF"/>
                </a:solidFill>
                <a:latin typeface="ＭＳ Ｐゴシック" panose="020B0600070205080204" pitchFamily="50" charset="-128"/>
              </a:rPr>
              <a:t>２　高齢者の自殺予防</a:t>
            </a:r>
            <a:r>
              <a:rPr lang="ja-JP" altLang="en-US" sz="1200" dirty="0">
                <a:latin typeface="ＭＳ Ｐ明朝" panose="02020600040205080304" pitchFamily="18" charset="-128"/>
                <a:ea typeface="ＭＳ Ｐ明朝" panose="02020600040205080304" pitchFamily="18" charset="-128"/>
              </a:rPr>
              <a:t>　</a:t>
            </a:r>
            <a:r>
              <a:rPr lang="ja-JP" altLang="en-US" sz="1200" dirty="0" smtClean="0">
                <a:latin typeface="ＭＳ Ｐ明朝" panose="02020600040205080304" pitchFamily="18" charset="-128"/>
                <a:ea typeface="ＭＳ Ｐ明朝" panose="02020600040205080304" pitchFamily="18" charset="-128"/>
              </a:rPr>
              <a:t>　　　　</a:t>
            </a:r>
            <a:r>
              <a:rPr lang="ja-JP" altLang="en-US" sz="1100" dirty="0" smtClean="0">
                <a:latin typeface="+mn-ea"/>
                <a:ea typeface="+mn-ea"/>
              </a:rPr>
              <a:t>　 </a:t>
            </a:r>
            <a:r>
              <a:rPr lang="ja-JP" altLang="en-US" sz="1100" dirty="0" smtClean="0">
                <a:latin typeface="ＭＳ Ｐ明朝" panose="02020600040205080304" pitchFamily="18" charset="-128"/>
                <a:ea typeface="ＭＳ Ｐ明朝" panose="02020600040205080304" pitchFamily="18" charset="-128"/>
              </a:rPr>
              <a:t>保健・医療・福祉介護従事者向け相談の手引き作成</a:t>
            </a:r>
            <a:endParaRPr lang="en-US" altLang="ja-JP" sz="1100" dirty="0">
              <a:solidFill>
                <a:srgbClr val="0000FF"/>
              </a:solidFill>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r>
              <a:rPr lang="ja-JP" altLang="en-US" sz="1200" dirty="0" smtClean="0">
                <a:latin typeface="ＭＳ Ｐゴシック" panose="020B0600070205080204" pitchFamily="50" charset="-128"/>
              </a:rPr>
              <a:t>　</a:t>
            </a:r>
            <a:endParaRPr lang="en-US" altLang="ja-JP" sz="1100" dirty="0">
              <a:latin typeface="ＭＳ Ｐ明朝" panose="02020600040205080304" pitchFamily="18" charset="-128"/>
              <a:ea typeface="ＭＳ Ｐ明朝" panose="02020600040205080304" pitchFamily="18" charset="-128"/>
            </a:endParaRPr>
          </a:p>
          <a:p>
            <a:pPr eaLnBrk="0" fontAlgn="base" hangingPunct="0">
              <a:lnSpc>
                <a:spcPts val="1400"/>
              </a:lnSpc>
              <a:spcBef>
                <a:spcPct val="0"/>
              </a:spcBef>
              <a:spcAft>
                <a:spcPct val="0"/>
              </a:spcAft>
              <a:buNone/>
              <a:defRPr/>
            </a:pPr>
            <a:endParaRPr lang="en-US" altLang="ja-JP" sz="1200" b="1" dirty="0">
              <a:solidFill>
                <a:srgbClr val="FF0000"/>
              </a:solidFill>
              <a:latin typeface="ＭＳ Ｐゴシック" panose="020B0600070205080204" pitchFamily="50" charset="-128"/>
            </a:endParaRPr>
          </a:p>
          <a:p>
            <a:pPr eaLnBrk="0" fontAlgn="base" hangingPunct="0">
              <a:lnSpc>
                <a:spcPts val="1400"/>
              </a:lnSpc>
              <a:spcBef>
                <a:spcPct val="0"/>
              </a:spcBef>
              <a:spcAft>
                <a:spcPct val="0"/>
              </a:spcAft>
              <a:buNone/>
              <a:defRPr/>
            </a:pPr>
            <a:endParaRPr lang="en-US" altLang="ja-JP" sz="1200" b="1" dirty="0">
              <a:solidFill>
                <a:srgbClr val="FF0000"/>
              </a:solidFill>
              <a:latin typeface="ＭＳ Ｐゴシック" panose="020B0600070205080204" pitchFamily="50" charset="-128"/>
            </a:endParaRPr>
          </a:p>
          <a:p>
            <a:pPr eaLnBrk="0" fontAlgn="base" hangingPunct="0">
              <a:lnSpc>
                <a:spcPts val="1400"/>
              </a:lnSpc>
              <a:spcBef>
                <a:spcPct val="0"/>
              </a:spcBef>
              <a:spcAft>
                <a:spcPct val="0"/>
              </a:spcAft>
              <a:buNone/>
              <a:defRPr/>
            </a:pPr>
            <a:r>
              <a:rPr lang="ja-JP" altLang="en-US" sz="1200" b="1" dirty="0">
                <a:solidFill>
                  <a:srgbClr val="FF0000"/>
                </a:solidFill>
                <a:latin typeface="ＭＳ Ｐゴシック" panose="020B0600070205080204" pitchFamily="50" charset="-128"/>
              </a:rPr>
              <a:t>　</a:t>
            </a:r>
            <a:endParaRPr lang="en-US" altLang="ja-JP" sz="1200" dirty="0">
              <a:solidFill>
                <a:srgbClr val="000000"/>
              </a:solidFill>
              <a:latin typeface="ＭＳ Ｐゴシック" panose="020B0600070205080204" pitchFamily="50" charset="-128"/>
            </a:endParaRPr>
          </a:p>
          <a:p>
            <a:pPr eaLnBrk="0" fontAlgn="base" hangingPunct="0">
              <a:lnSpc>
                <a:spcPts val="2175"/>
              </a:lnSpc>
              <a:spcBef>
                <a:spcPct val="0"/>
              </a:spcBef>
              <a:spcAft>
                <a:spcPct val="0"/>
              </a:spcAft>
              <a:buNone/>
              <a:defRPr/>
            </a:pPr>
            <a:endParaRPr lang="en-US" altLang="ja-JP" sz="1200" dirty="0">
              <a:solidFill>
                <a:srgbClr val="000000"/>
              </a:solidFill>
              <a:latin typeface="ＭＳ Ｐゴシック" panose="020B0600070205080204" pitchFamily="50" charset="-128"/>
            </a:endParaRPr>
          </a:p>
        </p:txBody>
      </p:sp>
      <p:sp>
        <p:nvSpPr>
          <p:cNvPr id="35" name="AutoShape 7"/>
          <p:cNvSpPr>
            <a:spLocks noChangeArrowheads="1"/>
          </p:cNvSpPr>
          <p:nvPr/>
        </p:nvSpPr>
        <p:spPr bwMode="auto">
          <a:xfrm>
            <a:off x="7224013" y="10336398"/>
            <a:ext cx="7767331" cy="318917"/>
          </a:xfrm>
          <a:prstGeom prst="roundRect">
            <a:avLst>
              <a:gd name="adj" fmla="val 9314"/>
            </a:avLst>
          </a:prstGeom>
          <a:solidFill>
            <a:schemeClr val="bg1"/>
          </a:solidFill>
          <a:ln w="25400">
            <a:solidFill>
              <a:srgbClr val="0066FF"/>
            </a:solidFill>
            <a:round/>
            <a:headEnd/>
            <a:tailEnd/>
          </a:ln>
        </p:spPr>
        <p:txBody>
          <a:bodyPr wrap="none" lIns="99432" tIns="49720" rIns="99432" bIns="49720"/>
          <a:lstStyle>
            <a:lvl1pPr>
              <a:spcBef>
                <a:spcPct val="20000"/>
              </a:spcBef>
              <a:buChar char="•"/>
              <a:defRPr kumimoji="1" sz="31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7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3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19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1900">
                <a:solidFill>
                  <a:schemeClr val="tx1"/>
                </a:solidFill>
                <a:latin typeface="Times New Roman" panose="02020603050405020304" pitchFamily="18" charset="0"/>
                <a:ea typeface="ＭＳ Ｐゴシック" panose="020B0600070205080204" pitchFamily="50" charset="-128"/>
              </a:defRPr>
            </a:lvl9pPr>
          </a:lstStyle>
          <a:p>
            <a:pPr eaLnBrk="0" fontAlgn="base" hangingPunct="0">
              <a:lnSpc>
                <a:spcPts val="1400"/>
              </a:lnSpc>
              <a:spcBef>
                <a:spcPct val="0"/>
              </a:spcBef>
              <a:spcAft>
                <a:spcPct val="0"/>
              </a:spcAft>
              <a:buNone/>
              <a:defRPr/>
            </a:pPr>
            <a:r>
              <a:rPr lang="ja-JP" altLang="en-US" sz="1200" dirty="0" smtClean="0">
                <a:latin typeface="ＭＳ Ｐゴシック" panose="020B0600070205080204" pitchFamily="50" charset="-128"/>
              </a:rPr>
              <a:t>富山県</a:t>
            </a:r>
            <a:r>
              <a:rPr lang="ja-JP" altLang="en-US" sz="1200" dirty="0">
                <a:latin typeface="ＭＳ Ｐゴシック" panose="020B0600070205080204" pitchFamily="50" charset="-128"/>
              </a:rPr>
              <a:t>自殺対策推進協議会において計画の進捗管理を行う。</a:t>
            </a:r>
            <a:endParaRPr lang="en-US" altLang="ja-JP" sz="1200" dirty="0">
              <a:latin typeface="ＭＳ Ｐゴシック" panose="020B0600070205080204" pitchFamily="50" charset="-128"/>
            </a:endParaRPr>
          </a:p>
        </p:txBody>
      </p:sp>
      <p:sp>
        <p:nvSpPr>
          <p:cNvPr id="36" name="AutoShape 2"/>
          <p:cNvSpPr>
            <a:spLocks noChangeArrowheads="1"/>
          </p:cNvSpPr>
          <p:nvPr/>
        </p:nvSpPr>
        <p:spPr bwMode="auto">
          <a:xfrm>
            <a:off x="0" y="21152"/>
            <a:ext cx="15119350" cy="325197"/>
          </a:xfrm>
          <a:prstGeom prst="rect">
            <a:avLst/>
          </a:prstGeom>
          <a:solidFill>
            <a:srgbClr val="0066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600" b="0" kern="0" dirty="0" smtClean="0">
                <a:solidFill>
                  <a:srgbClr val="FFFFFF"/>
                </a:solidFill>
                <a:effectLst>
                  <a:outerShdw blurRad="38100" dist="38100" dir="2700000" algn="tl">
                    <a:srgbClr val="000000">
                      <a:alpha val="43137"/>
                    </a:srgbClr>
                  </a:outerShdw>
                </a:effectLst>
                <a:latin typeface="HGS創英角ｺﾞｼｯｸUB" pitchFamily="50" charset="-128"/>
                <a:ea typeface="HGS創英角ｺﾞｼｯｸUB" pitchFamily="50" charset="-128"/>
              </a:rPr>
              <a:t>　　　　　　　　　　　　　　　　　富山県</a:t>
            </a:r>
            <a:r>
              <a:rPr kumimoji="0" lang="ja-JP" altLang="en-US" sz="1600" b="0" kern="0" dirty="0">
                <a:solidFill>
                  <a:srgbClr val="FFFFFF"/>
                </a:solidFill>
                <a:effectLst>
                  <a:outerShdw blurRad="38100" dist="38100" dir="2700000" algn="tl">
                    <a:srgbClr val="000000">
                      <a:alpha val="43137"/>
                    </a:srgbClr>
                  </a:outerShdw>
                </a:effectLst>
                <a:latin typeface="HGS創英角ｺﾞｼｯｸUB" pitchFamily="50" charset="-128"/>
                <a:ea typeface="HGS創英角ｺﾞｼｯｸUB" pitchFamily="50" charset="-128"/>
              </a:rPr>
              <a:t>自殺対策</a:t>
            </a:r>
            <a:r>
              <a:rPr kumimoji="0" lang="ja-JP" altLang="en-US" sz="1600" b="0" kern="0" dirty="0" smtClean="0">
                <a:solidFill>
                  <a:srgbClr val="FFFFFF"/>
                </a:solidFill>
                <a:effectLst>
                  <a:outerShdw blurRad="38100" dist="38100" dir="2700000" algn="tl">
                    <a:srgbClr val="000000">
                      <a:alpha val="43137"/>
                    </a:srgbClr>
                  </a:outerShdw>
                </a:effectLst>
                <a:latin typeface="HGS創英角ｺﾞｼｯｸUB" pitchFamily="50" charset="-128"/>
                <a:ea typeface="HGS創英角ｺﾞｼｯｸUB" pitchFamily="50" charset="-128"/>
              </a:rPr>
              <a:t>計画の概要</a:t>
            </a:r>
            <a:r>
              <a:rPr kumimoji="0" lang="en-US" altLang="ja-JP" sz="1600" b="0" kern="0" dirty="0" smtClean="0">
                <a:solidFill>
                  <a:srgbClr val="FFFFFF"/>
                </a:solidFill>
                <a:effectLst>
                  <a:outerShdw blurRad="38100" dist="38100" dir="2700000" algn="tl">
                    <a:srgbClr val="000000">
                      <a:alpha val="43137"/>
                    </a:srgbClr>
                  </a:outerShdw>
                </a:effectLst>
                <a:latin typeface="HGS創英角ｺﾞｼｯｸUB" pitchFamily="50" charset="-128"/>
                <a:ea typeface="HGS創英角ｺﾞｼｯｸUB" pitchFamily="50" charset="-128"/>
              </a:rPr>
              <a:t> </a:t>
            </a:r>
            <a:r>
              <a:rPr kumimoji="0" lang="ja-JP" altLang="en-US" sz="1400" b="0" kern="0" dirty="0" smtClean="0">
                <a:solidFill>
                  <a:srgbClr val="FFFFFF"/>
                </a:solidFill>
                <a:latin typeface="HGS創英角ｺﾞｼｯｸUB" pitchFamily="50" charset="-128"/>
                <a:ea typeface="HGS創英角ｺﾞｼｯｸUB" pitchFamily="50" charset="-128"/>
              </a:rPr>
              <a:t>～誰もが自殺に追い込まれることのない富山県の実現を目指して～</a:t>
            </a:r>
            <a:endParaRPr kumimoji="0" lang="ja-JP" altLang="en-US" sz="1400" b="0" kern="0" dirty="0">
              <a:solidFill>
                <a:srgbClr val="FFFFFF"/>
              </a:solidFill>
              <a:latin typeface="HGS創英角ｺﾞｼｯｸUB" pitchFamily="50" charset="-128"/>
              <a:ea typeface="HGS創英角ｺﾞｼｯｸUB" pitchFamily="50" charset="-128"/>
            </a:endParaRPr>
          </a:p>
        </p:txBody>
      </p:sp>
      <p:sp>
        <p:nvSpPr>
          <p:cNvPr id="47" name="AutoShape 4"/>
          <p:cNvSpPr>
            <a:spLocks noChangeArrowheads="1"/>
          </p:cNvSpPr>
          <p:nvPr/>
        </p:nvSpPr>
        <p:spPr bwMode="auto">
          <a:xfrm>
            <a:off x="7186420" y="675463"/>
            <a:ext cx="7757302" cy="1766625"/>
          </a:xfrm>
          <a:prstGeom prst="roundRect">
            <a:avLst>
              <a:gd name="adj" fmla="val 4791"/>
            </a:avLst>
          </a:prstGeom>
          <a:solidFill>
            <a:schemeClr val="bg1"/>
          </a:solidFill>
          <a:ln w="25400">
            <a:solidFill>
              <a:srgbClr val="0066FF"/>
            </a:solidFill>
            <a:round/>
            <a:headEnd/>
            <a:tailEnd/>
          </a:ln>
        </p:spPr>
        <p:txBody>
          <a:bodyPr wrap="none" lIns="99432" tIns="14293" rIns="99432" bIns="14293"/>
          <a:lstStyle>
            <a:lvl1pPr marL="498475" indent="-498475" defTabSz="1000125">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defTabSz="1000125">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defTabSz="1000125">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defTabSz="1000125">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defTabSz="1000125"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marL="0" indent="0">
              <a:lnSpc>
                <a:spcPts val="1200"/>
              </a:lnSpc>
              <a:buNone/>
            </a:pPr>
            <a:r>
              <a:rPr lang="ja-JP" altLang="en-US" sz="1100" dirty="0">
                <a:latin typeface="ＭＳ Ｐ明朝" panose="02020600040205080304" pitchFamily="18" charset="-128"/>
                <a:ea typeface="ＭＳ Ｐ明朝" panose="02020600040205080304" pitchFamily="18" charset="-128"/>
              </a:rPr>
              <a:t>　</a:t>
            </a:r>
            <a:r>
              <a:rPr lang="ja-JP" altLang="en-US" sz="1100" dirty="0" smtClean="0">
                <a:latin typeface="ＭＳ Ｐ明朝" panose="02020600040205080304" pitchFamily="18" charset="-128"/>
                <a:ea typeface="ＭＳ Ｐ明朝" panose="02020600040205080304" pitchFamily="18" charset="-128"/>
              </a:rPr>
              <a:t>　</a:t>
            </a:r>
            <a:r>
              <a:rPr lang="ja-JP" altLang="en-US" sz="1100" dirty="0">
                <a:latin typeface="+mn-ea"/>
                <a:ea typeface="+mn-ea"/>
              </a:rPr>
              <a:t>　</a:t>
            </a:r>
            <a:r>
              <a:rPr lang="ja-JP" altLang="en-US" sz="1100" dirty="0" smtClean="0">
                <a:latin typeface="ＭＳ Ｐ明朝" panose="02020600040205080304" pitchFamily="18" charset="-128"/>
                <a:ea typeface="ＭＳ Ｐ明朝" panose="02020600040205080304" pitchFamily="18" charset="-128"/>
              </a:rPr>
              <a:t>　</a:t>
            </a:r>
            <a:endParaRPr lang="ja-JP" altLang="en-US" sz="1100" dirty="0">
              <a:latin typeface="ＭＳ Ｐ明朝" panose="02020600040205080304" pitchFamily="18" charset="-128"/>
              <a:ea typeface="ＭＳ Ｐ明朝" panose="02020600040205080304" pitchFamily="18" charset="-128"/>
            </a:endParaRPr>
          </a:p>
        </p:txBody>
      </p:sp>
      <p:sp>
        <p:nvSpPr>
          <p:cNvPr id="28" name="AutoShape 2"/>
          <p:cNvSpPr>
            <a:spLocks noChangeArrowheads="1"/>
          </p:cNvSpPr>
          <p:nvPr/>
        </p:nvSpPr>
        <p:spPr bwMode="auto">
          <a:xfrm>
            <a:off x="46406" y="406621"/>
            <a:ext cx="3248338" cy="240013"/>
          </a:xfrm>
          <a:prstGeom prst="rect">
            <a:avLst/>
          </a:prstGeom>
          <a:solidFill>
            <a:srgbClr val="3399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400" b="0" kern="0" dirty="0" smtClean="0">
                <a:solidFill>
                  <a:srgbClr val="FFFFFF"/>
                </a:solidFill>
                <a:latin typeface="HGS創英角ｺﾞｼｯｸUB" pitchFamily="50" charset="-128"/>
                <a:ea typeface="HGS創英角ｺﾞｼｯｸUB" pitchFamily="50" charset="-128"/>
              </a:rPr>
              <a:t>１ 計画</a:t>
            </a:r>
            <a:r>
              <a:rPr kumimoji="0" lang="ja-JP" altLang="en-US" sz="1400" b="0" kern="0" dirty="0">
                <a:solidFill>
                  <a:srgbClr val="FFFFFF"/>
                </a:solidFill>
                <a:latin typeface="HGS創英角ｺﾞｼｯｸUB" pitchFamily="50" charset="-128"/>
                <a:ea typeface="HGS創英角ｺﾞｼｯｸUB" pitchFamily="50" charset="-128"/>
              </a:rPr>
              <a:t>策定の</a:t>
            </a:r>
            <a:r>
              <a:rPr kumimoji="0" lang="ja-JP" altLang="en-US" sz="1400" b="0" kern="0" dirty="0" smtClean="0">
                <a:solidFill>
                  <a:srgbClr val="FFFFFF"/>
                </a:solidFill>
                <a:latin typeface="HGS創英角ｺﾞｼｯｸUB" pitchFamily="50" charset="-128"/>
                <a:ea typeface="HGS創英角ｺﾞｼｯｸUB" pitchFamily="50" charset="-128"/>
              </a:rPr>
              <a:t>趣旨等</a:t>
            </a:r>
            <a:endParaRPr kumimoji="0" lang="ja-JP" altLang="en-US" sz="1400" b="0" kern="0" dirty="0">
              <a:solidFill>
                <a:srgbClr val="FFFFFF"/>
              </a:solidFill>
              <a:latin typeface="HGS創英角ｺﾞｼｯｸUB" pitchFamily="50" charset="-128"/>
              <a:ea typeface="HGS創英角ｺﾞｼｯｸUB" pitchFamily="50" charset="-128"/>
            </a:endParaRPr>
          </a:p>
        </p:txBody>
      </p:sp>
      <p:sp>
        <p:nvSpPr>
          <p:cNvPr id="30" name="AutoShape 2"/>
          <p:cNvSpPr>
            <a:spLocks noChangeArrowheads="1"/>
          </p:cNvSpPr>
          <p:nvPr/>
        </p:nvSpPr>
        <p:spPr bwMode="auto">
          <a:xfrm>
            <a:off x="46405" y="3250115"/>
            <a:ext cx="3248339" cy="233929"/>
          </a:xfrm>
          <a:prstGeom prst="rect">
            <a:avLst/>
          </a:prstGeom>
          <a:solidFill>
            <a:srgbClr val="3399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400" b="0" kern="0" dirty="0" smtClean="0">
                <a:solidFill>
                  <a:srgbClr val="FFFFFF"/>
                </a:solidFill>
                <a:latin typeface="HGS創英角ｺﾞｼｯｸUB" pitchFamily="50" charset="-128"/>
                <a:ea typeface="HGS創英角ｺﾞｼｯｸUB" pitchFamily="50" charset="-128"/>
              </a:rPr>
              <a:t>２ 富山県</a:t>
            </a:r>
            <a:r>
              <a:rPr kumimoji="0" lang="ja-JP" altLang="en-US" sz="1400" b="0" kern="0" dirty="0">
                <a:solidFill>
                  <a:srgbClr val="FFFFFF"/>
                </a:solidFill>
                <a:latin typeface="HGS創英角ｺﾞｼｯｸUB" pitchFamily="50" charset="-128"/>
                <a:ea typeface="HGS創英角ｺﾞｼｯｸUB" pitchFamily="50" charset="-128"/>
              </a:rPr>
              <a:t>の自殺の現状</a:t>
            </a:r>
          </a:p>
        </p:txBody>
      </p:sp>
      <p:sp>
        <p:nvSpPr>
          <p:cNvPr id="31" name="AutoShape 2"/>
          <p:cNvSpPr>
            <a:spLocks noChangeArrowheads="1"/>
          </p:cNvSpPr>
          <p:nvPr/>
        </p:nvSpPr>
        <p:spPr bwMode="auto">
          <a:xfrm>
            <a:off x="59469" y="8106245"/>
            <a:ext cx="3235275" cy="229060"/>
          </a:xfrm>
          <a:prstGeom prst="rect">
            <a:avLst/>
          </a:prstGeom>
          <a:solidFill>
            <a:srgbClr val="3399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400" b="0" kern="0" dirty="0" smtClean="0">
                <a:solidFill>
                  <a:srgbClr val="FFFFFF"/>
                </a:solidFill>
                <a:latin typeface="HGS創英角ｺﾞｼｯｸUB" pitchFamily="50" charset="-128"/>
                <a:ea typeface="HGS創英角ｺﾞｼｯｸUB" pitchFamily="50" charset="-128"/>
              </a:rPr>
              <a:t>３ これ</a:t>
            </a:r>
            <a:r>
              <a:rPr kumimoji="0" lang="ja-JP" altLang="en-US" sz="1400" b="0" kern="0" dirty="0">
                <a:solidFill>
                  <a:srgbClr val="FFFFFF"/>
                </a:solidFill>
                <a:latin typeface="HGS創英角ｺﾞｼｯｸUB" pitchFamily="50" charset="-128"/>
                <a:ea typeface="HGS創英角ｺﾞｼｯｸUB" pitchFamily="50" charset="-128"/>
              </a:rPr>
              <a:t>までの取組みと評価</a:t>
            </a:r>
          </a:p>
        </p:txBody>
      </p:sp>
      <p:sp>
        <p:nvSpPr>
          <p:cNvPr id="32" name="AutoShape 2"/>
          <p:cNvSpPr>
            <a:spLocks noChangeArrowheads="1"/>
          </p:cNvSpPr>
          <p:nvPr/>
        </p:nvSpPr>
        <p:spPr bwMode="auto">
          <a:xfrm>
            <a:off x="7214489" y="406621"/>
            <a:ext cx="3082036" cy="241531"/>
          </a:xfrm>
          <a:prstGeom prst="rect">
            <a:avLst/>
          </a:prstGeom>
          <a:solidFill>
            <a:srgbClr val="3399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400" b="0" kern="0" dirty="0" smtClean="0">
                <a:solidFill>
                  <a:srgbClr val="FFFFFF"/>
                </a:solidFill>
                <a:latin typeface="HGS創英角ｺﾞｼｯｸUB" pitchFamily="50" charset="-128"/>
                <a:ea typeface="HGS創英角ｺﾞｼｯｸUB" pitchFamily="50" charset="-128"/>
              </a:rPr>
              <a:t>４ 富山県における自殺</a:t>
            </a:r>
            <a:r>
              <a:rPr kumimoji="0" lang="ja-JP" altLang="en-US" sz="1400" b="0" kern="0" dirty="0">
                <a:solidFill>
                  <a:srgbClr val="FFFFFF"/>
                </a:solidFill>
                <a:latin typeface="HGS創英角ｺﾞｼｯｸUB" pitchFamily="50" charset="-128"/>
                <a:ea typeface="HGS創英角ｺﾞｼｯｸUB" pitchFamily="50" charset="-128"/>
              </a:rPr>
              <a:t>対策の課題</a:t>
            </a:r>
          </a:p>
        </p:txBody>
      </p:sp>
      <p:sp>
        <p:nvSpPr>
          <p:cNvPr id="33" name="AutoShape 2"/>
          <p:cNvSpPr>
            <a:spLocks noChangeArrowheads="1"/>
          </p:cNvSpPr>
          <p:nvPr/>
        </p:nvSpPr>
        <p:spPr bwMode="auto">
          <a:xfrm>
            <a:off x="7214488" y="2491921"/>
            <a:ext cx="3082037" cy="230907"/>
          </a:xfrm>
          <a:prstGeom prst="rect">
            <a:avLst/>
          </a:prstGeom>
          <a:solidFill>
            <a:srgbClr val="3399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400" b="0" kern="0" dirty="0" smtClean="0">
                <a:solidFill>
                  <a:srgbClr val="FFFFFF"/>
                </a:solidFill>
                <a:latin typeface="HGS創英角ｺﾞｼｯｸUB" pitchFamily="50" charset="-128"/>
                <a:ea typeface="HGS創英角ｺﾞｼｯｸUB" pitchFamily="50" charset="-128"/>
              </a:rPr>
              <a:t>５ 自殺</a:t>
            </a:r>
            <a:r>
              <a:rPr kumimoji="0" lang="ja-JP" altLang="en-US" sz="1400" b="0" kern="0" dirty="0">
                <a:solidFill>
                  <a:srgbClr val="FFFFFF"/>
                </a:solidFill>
                <a:latin typeface="HGS創英角ｺﾞｼｯｸUB" pitchFamily="50" charset="-128"/>
                <a:ea typeface="HGS創英角ｺﾞｼｯｸUB" pitchFamily="50" charset="-128"/>
              </a:rPr>
              <a:t>対策の基本方針</a:t>
            </a:r>
          </a:p>
        </p:txBody>
      </p:sp>
      <p:sp>
        <p:nvSpPr>
          <p:cNvPr id="42" name="AutoShape 2"/>
          <p:cNvSpPr>
            <a:spLocks noChangeArrowheads="1"/>
          </p:cNvSpPr>
          <p:nvPr/>
        </p:nvSpPr>
        <p:spPr bwMode="auto">
          <a:xfrm>
            <a:off x="7224142" y="4797425"/>
            <a:ext cx="3141833" cy="221730"/>
          </a:xfrm>
          <a:prstGeom prst="rect">
            <a:avLst/>
          </a:prstGeom>
          <a:solidFill>
            <a:srgbClr val="3399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400" b="0" kern="0" dirty="0" smtClean="0">
                <a:solidFill>
                  <a:srgbClr val="FFFFFF"/>
                </a:solidFill>
                <a:latin typeface="HGS創英角ｺﾞｼｯｸUB" pitchFamily="50" charset="-128"/>
                <a:ea typeface="HGS創英角ｺﾞｼｯｸUB" pitchFamily="50" charset="-128"/>
              </a:rPr>
              <a:t>６ 施策</a:t>
            </a:r>
            <a:r>
              <a:rPr kumimoji="0" lang="ja-JP" altLang="en-US" sz="1400" b="0" kern="0" dirty="0">
                <a:solidFill>
                  <a:srgbClr val="FFFFFF"/>
                </a:solidFill>
                <a:latin typeface="HGS創英角ｺﾞｼｯｸUB" pitchFamily="50" charset="-128"/>
                <a:ea typeface="HGS創英角ｺﾞｼｯｸUB" pitchFamily="50" charset="-128"/>
              </a:rPr>
              <a:t>の</a:t>
            </a:r>
            <a:r>
              <a:rPr kumimoji="0" lang="ja-JP" altLang="en-US" sz="1400" b="0" kern="0" dirty="0" smtClean="0">
                <a:solidFill>
                  <a:srgbClr val="FFFFFF"/>
                </a:solidFill>
                <a:latin typeface="HGS創英角ｺﾞｼｯｸUB" pitchFamily="50" charset="-128"/>
                <a:ea typeface="HGS創英角ｺﾞｼｯｸUB" pitchFamily="50" charset="-128"/>
              </a:rPr>
              <a:t>体系</a:t>
            </a:r>
            <a:endParaRPr kumimoji="0" lang="ja-JP" altLang="en-US" sz="1400" b="0" kern="0" dirty="0">
              <a:solidFill>
                <a:srgbClr val="FFFFFF"/>
              </a:solidFill>
              <a:latin typeface="HGS創英角ｺﾞｼｯｸUB" pitchFamily="50" charset="-128"/>
              <a:ea typeface="HGS創英角ｺﾞｼｯｸUB" pitchFamily="50" charset="-128"/>
            </a:endParaRPr>
          </a:p>
        </p:txBody>
      </p:sp>
      <p:sp>
        <p:nvSpPr>
          <p:cNvPr id="44" name="AutoShape 2"/>
          <p:cNvSpPr>
            <a:spLocks noChangeArrowheads="1"/>
          </p:cNvSpPr>
          <p:nvPr/>
        </p:nvSpPr>
        <p:spPr bwMode="auto">
          <a:xfrm>
            <a:off x="7233539" y="10118574"/>
            <a:ext cx="3100632" cy="215597"/>
          </a:xfrm>
          <a:prstGeom prst="rect">
            <a:avLst/>
          </a:prstGeom>
          <a:solidFill>
            <a:srgbClr val="3399FF"/>
          </a:solidFill>
          <a:ln>
            <a:noFill/>
            <a:headEnd/>
            <a:tailEn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xtLst/>
        </p:spPr>
        <p:txBody>
          <a:bodyPr lIns="91430" tIns="45715" rIns="91430" bIns="45715" anchor="ctr"/>
          <a:lstStyle>
            <a:lvl1pPr defTabSz="1000125">
              <a:defRPr sz="1900" b="1">
                <a:solidFill>
                  <a:srgbClr val="000000"/>
                </a:solidFill>
                <a:latin typeface="Times New Roman" pitchFamily="18" charset="0"/>
                <a:ea typeface="ＭＳ Ｐゴシック" pitchFamily="50" charset="-128"/>
              </a:defRPr>
            </a:lvl1pPr>
            <a:lvl2pPr marL="742950" indent="-285750" defTabSz="1000125">
              <a:defRPr sz="1900" b="1">
                <a:solidFill>
                  <a:srgbClr val="000000"/>
                </a:solidFill>
                <a:latin typeface="Times New Roman" pitchFamily="18" charset="0"/>
                <a:ea typeface="ＭＳ Ｐゴシック" pitchFamily="50" charset="-128"/>
              </a:defRPr>
            </a:lvl2pPr>
            <a:lvl3pPr marL="1143000" indent="-228600" defTabSz="1000125">
              <a:defRPr sz="1900" b="1">
                <a:solidFill>
                  <a:srgbClr val="000000"/>
                </a:solidFill>
                <a:latin typeface="Times New Roman" pitchFamily="18" charset="0"/>
                <a:ea typeface="ＭＳ Ｐゴシック" pitchFamily="50" charset="-128"/>
              </a:defRPr>
            </a:lvl3pPr>
            <a:lvl4pPr marL="1600200" indent="-228600" defTabSz="1000125">
              <a:defRPr sz="1900" b="1">
                <a:solidFill>
                  <a:srgbClr val="000000"/>
                </a:solidFill>
                <a:latin typeface="Times New Roman" pitchFamily="18" charset="0"/>
                <a:ea typeface="ＭＳ Ｐゴシック" pitchFamily="50" charset="-128"/>
              </a:defRPr>
            </a:lvl4pPr>
            <a:lvl5pPr marL="2057400" indent="-228600" defTabSz="1000125">
              <a:defRPr sz="1900" b="1">
                <a:solidFill>
                  <a:srgbClr val="000000"/>
                </a:solidFill>
                <a:latin typeface="Times New Roman" pitchFamily="18" charset="0"/>
                <a:ea typeface="ＭＳ Ｐゴシック" pitchFamily="50" charset="-128"/>
              </a:defRPr>
            </a:lvl5pPr>
            <a:lvl6pPr marL="25146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6pPr>
            <a:lvl7pPr marL="29718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7pPr>
            <a:lvl8pPr marL="34290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8pPr>
            <a:lvl9pPr marL="3886200" indent="-228600" algn="ctr" defTabSz="1000125" eaLnBrk="0" fontAlgn="base" hangingPunct="0">
              <a:spcBef>
                <a:spcPct val="50000"/>
              </a:spcBef>
              <a:spcAft>
                <a:spcPct val="0"/>
              </a:spcAft>
              <a:defRPr sz="1900" b="1">
                <a:solidFill>
                  <a:srgbClr val="000000"/>
                </a:solidFill>
                <a:latin typeface="Times New Roman" pitchFamily="18" charset="0"/>
                <a:ea typeface="ＭＳ Ｐゴシック" pitchFamily="50" charset="-128"/>
              </a:defRPr>
            </a:lvl9pPr>
          </a:lstStyle>
          <a:p>
            <a:pPr eaLnBrk="0" hangingPunct="0">
              <a:lnSpc>
                <a:spcPct val="85000"/>
              </a:lnSpc>
              <a:spcBef>
                <a:spcPct val="0"/>
              </a:spcBef>
              <a:defRPr/>
            </a:pPr>
            <a:r>
              <a:rPr kumimoji="0" lang="ja-JP" altLang="en-US" sz="1400" b="0" kern="0" dirty="0" smtClean="0">
                <a:solidFill>
                  <a:srgbClr val="FFFFFF"/>
                </a:solidFill>
                <a:latin typeface="HGS創英角ｺﾞｼｯｸUB" pitchFamily="50" charset="-128"/>
                <a:ea typeface="HGS創英角ｺﾞｼｯｸUB" pitchFamily="50" charset="-128"/>
              </a:rPr>
              <a:t>７ 自殺対策の推進体制等</a:t>
            </a:r>
            <a:endParaRPr kumimoji="0" lang="ja-JP" altLang="en-US" sz="1400" b="0" kern="0" dirty="0">
              <a:solidFill>
                <a:srgbClr val="FFFFFF"/>
              </a:solidFill>
              <a:latin typeface="HGS創英角ｺﾞｼｯｸUB" pitchFamily="50" charset="-128"/>
              <a:ea typeface="HGS創英角ｺﾞｼｯｸUB" pitchFamily="50" charset="-128"/>
            </a:endParaRPr>
          </a:p>
        </p:txBody>
      </p:sp>
      <p:pic>
        <p:nvPicPr>
          <p:cNvPr id="7" name="図 6"/>
          <p:cNvPicPr>
            <a:picLocks noChangeAspect="1"/>
          </p:cNvPicPr>
          <p:nvPr/>
        </p:nvPicPr>
        <p:blipFill rotWithShape="1">
          <a:blip r:embed="rId3"/>
          <a:srcRect l="2190" t="2489" r="2137" b="2939"/>
          <a:stretch/>
        </p:blipFill>
        <p:spPr>
          <a:xfrm>
            <a:off x="3766691" y="6151327"/>
            <a:ext cx="2216884" cy="1801660"/>
          </a:xfrm>
          <a:prstGeom prst="rect">
            <a:avLst/>
          </a:prstGeom>
          <a:ln w="3175">
            <a:solidFill>
              <a:srgbClr val="3333FF"/>
            </a:solidFill>
          </a:ln>
        </p:spPr>
      </p:pic>
      <p:sp>
        <p:nvSpPr>
          <p:cNvPr id="9" name="正方形/長方形 8"/>
          <p:cNvSpPr/>
          <p:nvPr/>
        </p:nvSpPr>
        <p:spPr bwMode="auto">
          <a:xfrm>
            <a:off x="2711682" y="7433564"/>
            <a:ext cx="940598" cy="295686"/>
          </a:xfrm>
          <a:prstGeom prst="rect">
            <a:avLst/>
          </a:prstGeom>
          <a:noFill/>
          <a:ln w="3175">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defTabSz="914400" rtl="0" eaLnBrk="1" fontAlgn="base" latinLnBrk="0" hangingPunct="1">
              <a:lnSpc>
                <a:spcPct val="8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n-ea"/>
              </a:rPr>
              <a:t>富山県：自殺者数</a:t>
            </a:r>
            <a:endParaRPr kumimoji="1" lang="en-US" altLang="ja-JP" sz="800" b="0" i="0" u="none" strike="noStrike" cap="none" normalizeH="0" baseline="0" dirty="0" smtClean="0">
              <a:ln>
                <a:noFill/>
              </a:ln>
              <a:solidFill>
                <a:schemeClr val="tx1"/>
              </a:solidFill>
              <a:effectLst/>
              <a:latin typeface="+mn-ea"/>
            </a:endParaRPr>
          </a:p>
          <a:p>
            <a:pPr marL="0" marR="0" indent="0" algn="ctr" defTabSz="914400" rtl="0" eaLnBrk="1" fontAlgn="base" latinLnBrk="0" hangingPunct="1">
              <a:lnSpc>
                <a:spcPct val="85000"/>
              </a:lnSpc>
              <a:spcBef>
                <a:spcPct val="0"/>
              </a:spcBef>
              <a:spcAft>
                <a:spcPct val="0"/>
              </a:spcAft>
              <a:buClrTx/>
              <a:buSzTx/>
              <a:buFontTx/>
              <a:buNone/>
              <a:tabLst/>
            </a:pPr>
            <a:r>
              <a:rPr lang="en-US" altLang="ja-JP" sz="800" dirty="0" smtClean="0">
                <a:solidFill>
                  <a:schemeClr val="tx1"/>
                </a:solidFill>
                <a:latin typeface="+mn-ea"/>
              </a:rPr>
              <a:t>H28</a:t>
            </a:r>
            <a:r>
              <a:rPr lang="ja-JP" altLang="en-US" sz="800" dirty="0" smtClean="0">
                <a:solidFill>
                  <a:schemeClr val="tx1"/>
                </a:solidFill>
                <a:latin typeface="+mn-ea"/>
              </a:rPr>
              <a:t>年　</a:t>
            </a:r>
            <a:r>
              <a:rPr lang="en-US" altLang="ja-JP" sz="800" dirty="0" smtClean="0">
                <a:solidFill>
                  <a:schemeClr val="tx1"/>
                </a:solidFill>
                <a:latin typeface="+mn-ea"/>
              </a:rPr>
              <a:t>186</a:t>
            </a:r>
            <a:r>
              <a:rPr lang="ja-JP" altLang="en-US" sz="800" dirty="0" smtClean="0">
                <a:solidFill>
                  <a:schemeClr val="tx1"/>
                </a:solidFill>
                <a:latin typeface="+mn-ea"/>
              </a:rPr>
              <a:t>人</a:t>
            </a:r>
            <a:endParaRPr kumimoji="1" lang="ja-JP" altLang="en-US" sz="800" b="0" i="0" u="none" strike="noStrike" cap="none" normalizeH="0" baseline="0" dirty="0" smtClean="0">
              <a:ln>
                <a:noFill/>
              </a:ln>
              <a:solidFill>
                <a:schemeClr val="tx1"/>
              </a:solidFill>
              <a:effectLst/>
              <a:latin typeface="+mn-ea"/>
            </a:endParaRPr>
          </a:p>
        </p:txBody>
      </p:sp>
      <p:sp>
        <p:nvSpPr>
          <p:cNvPr id="37" name="正方形/長方形 36"/>
          <p:cNvSpPr/>
          <p:nvPr/>
        </p:nvSpPr>
        <p:spPr bwMode="auto">
          <a:xfrm>
            <a:off x="2703374" y="6542976"/>
            <a:ext cx="948906" cy="295686"/>
          </a:xfrm>
          <a:prstGeom prst="rect">
            <a:avLst/>
          </a:prstGeom>
          <a:noFill/>
          <a:ln w="3175">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algn="ctr"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富山県：自殺死亡率</a:t>
            </a:r>
            <a:endParaRPr lang="en-US" altLang="ja-JP" sz="800" dirty="0" smtClean="0">
              <a:solidFill>
                <a:schemeClr val="tx1"/>
              </a:solidFill>
              <a:latin typeface="+mn-ea"/>
            </a:endParaRPr>
          </a:p>
          <a:p>
            <a:pPr marL="0" marR="0" indent="0" algn="ctr" defTabSz="914400" rtl="0" eaLnBrk="1" fontAlgn="base" latinLnBrk="0" hangingPunct="1">
              <a:lnSpc>
                <a:spcPct val="8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n-ea"/>
              </a:rPr>
              <a:t>Ｈ</a:t>
            </a:r>
            <a:r>
              <a:rPr kumimoji="1" lang="en-US" altLang="ja-JP" sz="800" b="0" i="0" u="none" strike="noStrike" cap="none" normalizeH="0" baseline="0" dirty="0" smtClean="0">
                <a:ln>
                  <a:noFill/>
                </a:ln>
                <a:solidFill>
                  <a:schemeClr val="tx1"/>
                </a:solidFill>
                <a:effectLst/>
                <a:latin typeface="+mn-ea"/>
              </a:rPr>
              <a:t>28</a:t>
            </a:r>
            <a:r>
              <a:rPr kumimoji="1" lang="ja-JP" altLang="en-US" sz="800" b="0" i="0" u="none" strike="noStrike" cap="none" normalizeH="0" baseline="0" dirty="0" smtClean="0">
                <a:ln>
                  <a:noFill/>
                </a:ln>
                <a:solidFill>
                  <a:schemeClr val="tx1"/>
                </a:solidFill>
                <a:effectLst/>
                <a:latin typeface="+mn-ea"/>
              </a:rPr>
              <a:t>年　</a:t>
            </a:r>
            <a:r>
              <a:rPr kumimoji="1" lang="en-US" altLang="ja-JP" sz="800" b="0" i="0" u="none" strike="noStrike" cap="none" normalizeH="0" baseline="0" dirty="0" smtClean="0">
                <a:ln>
                  <a:noFill/>
                </a:ln>
                <a:solidFill>
                  <a:schemeClr val="tx1"/>
                </a:solidFill>
                <a:effectLst/>
                <a:latin typeface="+mn-ea"/>
              </a:rPr>
              <a:t>17.7</a:t>
            </a:r>
          </a:p>
        </p:txBody>
      </p:sp>
      <p:sp>
        <p:nvSpPr>
          <p:cNvPr id="39" name="正方形/長方形 38"/>
          <p:cNvSpPr/>
          <p:nvPr/>
        </p:nvSpPr>
        <p:spPr bwMode="auto">
          <a:xfrm>
            <a:off x="2719630" y="6955409"/>
            <a:ext cx="923125" cy="295686"/>
          </a:xfrm>
          <a:prstGeom prst="rect">
            <a:avLst/>
          </a:prstGeom>
          <a:noFill/>
          <a:ln w="3175">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全国：自殺死亡率</a:t>
            </a:r>
            <a:endParaRPr lang="en-US" altLang="ja-JP" sz="800" dirty="0" smtClean="0">
              <a:solidFill>
                <a:schemeClr val="tx1"/>
              </a:solidFill>
              <a:latin typeface="+mn-ea"/>
            </a:endParaRPr>
          </a:p>
          <a:p>
            <a:pPr marL="0" marR="0" indent="0" algn="ctr" defTabSz="914400" rtl="0" eaLnBrk="1" fontAlgn="base" latinLnBrk="0" hangingPunct="1">
              <a:lnSpc>
                <a:spcPct val="85000"/>
              </a:lnSpc>
              <a:spcBef>
                <a:spcPct val="0"/>
              </a:spcBef>
              <a:spcAft>
                <a:spcPct val="0"/>
              </a:spcAft>
              <a:buClrTx/>
              <a:buSzTx/>
              <a:buFontTx/>
              <a:buNone/>
              <a:tabLst/>
            </a:pPr>
            <a:r>
              <a:rPr kumimoji="1" lang="ja-JP" altLang="en-US" sz="800" b="0" i="0" u="none" strike="noStrike" cap="none" normalizeH="0" baseline="0" dirty="0" smtClean="0">
                <a:ln>
                  <a:noFill/>
                </a:ln>
                <a:solidFill>
                  <a:schemeClr val="tx1"/>
                </a:solidFill>
                <a:effectLst/>
                <a:latin typeface="+mn-ea"/>
              </a:rPr>
              <a:t>Ｈ</a:t>
            </a:r>
            <a:r>
              <a:rPr kumimoji="1" lang="en-US" altLang="ja-JP" sz="800" b="0" i="0" u="none" strike="noStrike" cap="none" normalizeH="0" baseline="0" dirty="0" smtClean="0">
                <a:ln>
                  <a:noFill/>
                </a:ln>
                <a:solidFill>
                  <a:schemeClr val="tx1"/>
                </a:solidFill>
                <a:effectLst/>
                <a:latin typeface="+mn-ea"/>
              </a:rPr>
              <a:t>28</a:t>
            </a:r>
            <a:r>
              <a:rPr kumimoji="1" lang="ja-JP" altLang="en-US" sz="800" b="0" i="0" u="none" strike="noStrike" cap="none" normalizeH="0" baseline="0" dirty="0" smtClean="0">
                <a:ln>
                  <a:noFill/>
                </a:ln>
                <a:solidFill>
                  <a:schemeClr val="tx1"/>
                </a:solidFill>
                <a:effectLst/>
                <a:latin typeface="+mn-ea"/>
              </a:rPr>
              <a:t>年　</a:t>
            </a:r>
            <a:r>
              <a:rPr kumimoji="1" lang="en-US" altLang="ja-JP" sz="800" b="0" i="0" u="none" strike="noStrike" cap="none" normalizeH="0" baseline="0" dirty="0" smtClean="0">
                <a:ln>
                  <a:noFill/>
                </a:ln>
                <a:solidFill>
                  <a:schemeClr val="tx1"/>
                </a:solidFill>
                <a:effectLst/>
                <a:latin typeface="+mn-ea"/>
              </a:rPr>
              <a:t>16.8</a:t>
            </a:r>
          </a:p>
        </p:txBody>
      </p:sp>
      <p:sp>
        <p:nvSpPr>
          <p:cNvPr id="18" name="円/楕円 17"/>
          <p:cNvSpPr/>
          <p:nvPr/>
        </p:nvSpPr>
        <p:spPr bwMode="auto">
          <a:xfrm>
            <a:off x="4100946" y="6214303"/>
            <a:ext cx="858982" cy="786831"/>
          </a:xfrm>
          <a:prstGeom prst="ellipse">
            <a:avLst/>
          </a:prstGeom>
          <a:noFill/>
          <a:ln w="6350" cap="flat" cmpd="dbl" algn="ctr">
            <a:solidFill>
              <a:schemeClr val="tx1"/>
            </a:solidFill>
            <a:prstDash val="dash"/>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marL="0" marR="0" indent="0" algn="ctr" defTabSz="914400" rtl="0" eaLnBrk="1" fontAlgn="base" latinLnBrk="0" hangingPunct="1">
              <a:lnSpc>
                <a:spcPct val="85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HGP創英角ｺﾞｼｯｸUB" pitchFamily="50" charset="-128"/>
              <a:ea typeface="HGP創英角ｺﾞｼｯｸUB" pitchFamily="50" charset="-128"/>
            </a:endParaRPr>
          </a:p>
        </p:txBody>
      </p:sp>
      <p:sp>
        <p:nvSpPr>
          <p:cNvPr id="45" name="正方形/長方形 44"/>
          <p:cNvSpPr/>
          <p:nvPr/>
        </p:nvSpPr>
        <p:spPr bwMode="auto">
          <a:xfrm>
            <a:off x="6089669" y="6187446"/>
            <a:ext cx="806431" cy="631030"/>
          </a:xfrm>
          <a:prstGeom prst="rect">
            <a:avLst/>
          </a:prstGeom>
          <a:noFill/>
          <a:ln w="3175">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（富山県男性）</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en-US" altLang="ja-JP" sz="800" dirty="0" smtClean="0">
                <a:solidFill>
                  <a:schemeClr val="tx1"/>
                </a:solidFill>
                <a:latin typeface="+mn-ea"/>
              </a:rPr>
              <a:t>20</a:t>
            </a:r>
            <a:r>
              <a:rPr lang="ja-JP" altLang="en-US" sz="800" dirty="0" smtClean="0">
                <a:solidFill>
                  <a:schemeClr val="tx1"/>
                </a:solidFill>
                <a:latin typeface="+mn-ea"/>
              </a:rPr>
              <a:t>代、</a:t>
            </a:r>
            <a:r>
              <a:rPr lang="en-US" altLang="ja-JP" sz="800" dirty="0" smtClean="0">
                <a:solidFill>
                  <a:schemeClr val="tx1"/>
                </a:solidFill>
                <a:latin typeface="+mn-ea"/>
              </a:rPr>
              <a:t>30</a:t>
            </a:r>
            <a:r>
              <a:rPr lang="ja-JP" altLang="en-US" sz="800" dirty="0" smtClean="0">
                <a:solidFill>
                  <a:schemeClr val="tx1"/>
                </a:solidFill>
                <a:latin typeface="+mn-ea"/>
              </a:rPr>
              <a:t>代の</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自殺死亡率が</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全国より大幅に</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高い</a:t>
            </a:r>
            <a:endParaRPr lang="en-US" altLang="ja-JP" sz="800" dirty="0" smtClean="0">
              <a:solidFill>
                <a:schemeClr val="tx1"/>
              </a:solidFill>
              <a:latin typeface="+mn-ea"/>
            </a:endParaRPr>
          </a:p>
        </p:txBody>
      </p:sp>
      <p:cxnSp>
        <p:nvCxnSpPr>
          <p:cNvPr id="46" name="直線コネクタ 45"/>
          <p:cNvCxnSpPr/>
          <p:nvPr/>
        </p:nvCxnSpPr>
        <p:spPr bwMode="auto">
          <a:xfrm flipH="1">
            <a:off x="4959928" y="6296025"/>
            <a:ext cx="1136844" cy="207902"/>
          </a:xfrm>
          <a:prstGeom prst="line">
            <a:avLst/>
          </a:prstGeom>
          <a:solidFill>
            <a:srgbClr val="FBA9A3"/>
          </a:solidFill>
          <a:ln w="6350" cap="flat" cmpd="dbl" algn="ctr">
            <a:solidFill>
              <a:schemeClr val="tx1"/>
            </a:solidFill>
            <a:prstDash val="solid"/>
            <a:round/>
            <a:headEnd type="none" w="med" len="med"/>
            <a:tailEnd type="none" w="med" len="med"/>
          </a:ln>
          <a:effectLst/>
        </p:spPr>
      </p:cxnSp>
      <p:sp>
        <p:nvSpPr>
          <p:cNvPr id="48" name="正方形/長方形 47"/>
          <p:cNvSpPr/>
          <p:nvPr/>
        </p:nvSpPr>
        <p:spPr bwMode="auto">
          <a:xfrm>
            <a:off x="6107511" y="7001134"/>
            <a:ext cx="788589" cy="663168"/>
          </a:xfrm>
          <a:prstGeom prst="rect">
            <a:avLst/>
          </a:prstGeom>
          <a:noFill/>
          <a:ln w="3175">
            <a:solidFill>
              <a:schemeClr val="tx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（富山県女性）</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en-US" altLang="ja-JP" sz="800" dirty="0" smtClean="0">
                <a:solidFill>
                  <a:schemeClr val="tx1"/>
                </a:solidFill>
                <a:latin typeface="+mn-ea"/>
              </a:rPr>
              <a:t>70</a:t>
            </a:r>
            <a:r>
              <a:rPr lang="ja-JP" altLang="en-US" sz="800" dirty="0" smtClean="0">
                <a:solidFill>
                  <a:schemeClr val="tx1"/>
                </a:solidFill>
                <a:latin typeface="+mn-ea"/>
              </a:rPr>
              <a:t>代以降の</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自殺死亡率が</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全国より大幅に</a:t>
            </a:r>
            <a:endParaRPr lang="en-US" altLang="ja-JP" sz="800" dirty="0" smtClean="0">
              <a:solidFill>
                <a:schemeClr val="tx1"/>
              </a:solidFill>
              <a:latin typeface="+mn-ea"/>
            </a:endParaRPr>
          </a:p>
          <a:p>
            <a:pPr marL="0" marR="0" indent="0" defTabSz="914400" rtl="0" eaLnBrk="1" fontAlgn="base" latinLnBrk="0" hangingPunct="1">
              <a:lnSpc>
                <a:spcPct val="85000"/>
              </a:lnSpc>
              <a:spcBef>
                <a:spcPct val="0"/>
              </a:spcBef>
              <a:spcAft>
                <a:spcPct val="0"/>
              </a:spcAft>
              <a:buClrTx/>
              <a:buSzTx/>
              <a:buFontTx/>
              <a:buNone/>
              <a:tabLst/>
            </a:pPr>
            <a:r>
              <a:rPr lang="ja-JP" altLang="en-US" sz="800" dirty="0" smtClean="0">
                <a:solidFill>
                  <a:schemeClr val="tx1"/>
                </a:solidFill>
                <a:latin typeface="+mn-ea"/>
              </a:rPr>
              <a:t>高い</a:t>
            </a:r>
            <a:endParaRPr lang="en-US" altLang="ja-JP" sz="800" dirty="0" smtClean="0">
              <a:solidFill>
                <a:schemeClr val="tx1"/>
              </a:solidFill>
              <a:latin typeface="+mn-ea"/>
            </a:endParaRPr>
          </a:p>
        </p:txBody>
      </p:sp>
      <p:sp>
        <p:nvSpPr>
          <p:cNvPr id="49" name="円/楕円 48"/>
          <p:cNvSpPr/>
          <p:nvPr/>
        </p:nvSpPr>
        <p:spPr bwMode="auto">
          <a:xfrm>
            <a:off x="5421600" y="6921359"/>
            <a:ext cx="561975" cy="576920"/>
          </a:xfrm>
          <a:prstGeom prst="ellipse">
            <a:avLst/>
          </a:prstGeom>
          <a:noFill/>
          <a:ln w="6350" cap="flat" cmpd="dbl" algn="ctr">
            <a:solidFill>
              <a:schemeClr val="tx1"/>
            </a:solidFill>
            <a:prstDash val="dash"/>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marL="0" marR="0" indent="0" algn="ctr" defTabSz="914400" rtl="0" eaLnBrk="1" fontAlgn="base" latinLnBrk="0" hangingPunct="1">
              <a:lnSpc>
                <a:spcPct val="85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HGP創英角ｺﾞｼｯｸUB" pitchFamily="50" charset="-128"/>
              <a:ea typeface="HGP創英角ｺﾞｼｯｸUB" pitchFamily="50" charset="-128"/>
            </a:endParaRPr>
          </a:p>
        </p:txBody>
      </p:sp>
      <p:cxnSp>
        <p:nvCxnSpPr>
          <p:cNvPr id="55" name="直線コネクタ 54"/>
          <p:cNvCxnSpPr>
            <a:endCxn id="49" idx="6"/>
          </p:cNvCxnSpPr>
          <p:nvPr/>
        </p:nvCxnSpPr>
        <p:spPr bwMode="auto">
          <a:xfrm flipH="1">
            <a:off x="5983575" y="6982843"/>
            <a:ext cx="123936" cy="226976"/>
          </a:xfrm>
          <a:prstGeom prst="line">
            <a:avLst/>
          </a:prstGeom>
          <a:solidFill>
            <a:srgbClr val="FBA9A3"/>
          </a:solidFill>
          <a:ln w="6350" cap="flat" cmpd="dbl" algn="ctr">
            <a:solidFill>
              <a:schemeClr val="tx1"/>
            </a:solidFill>
            <a:prstDash val="solid"/>
            <a:round/>
            <a:headEnd type="none" w="med" len="med"/>
            <a:tailEnd type="none" w="med" len="med"/>
          </a:ln>
          <a:effectLst/>
        </p:spPr>
      </p:cxnSp>
      <p:sp>
        <p:nvSpPr>
          <p:cNvPr id="50" name="正方形/長方形 49"/>
          <p:cNvSpPr/>
          <p:nvPr/>
        </p:nvSpPr>
        <p:spPr bwMode="auto">
          <a:xfrm>
            <a:off x="7330336" y="734984"/>
            <a:ext cx="1960582" cy="1652512"/>
          </a:xfrm>
          <a:prstGeom prst="rect">
            <a:avLst/>
          </a:prstGeom>
          <a:solidFill>
            <a:schemeClr val="bg1"/>
          </a:solidFill>
          <a:ln w="9525" cap="flat" cmpd="dbl"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algn="ctr" defTabSz="914400" fontAlgn="base">
              <a:lnSpc>
                <a:spcPts val="600"/>
              </a:lnSpc>
              <a:spcBef>
                <a:spcPct val="0"/>
              </a:spcBef>
              <a:spcAft>
                <a:spcPct val="0"/>
              </a:spcAft>
            </a:pPr>
            <a:endParaRPr lang="en-US" altLang="ja-JP" sz="1100" dirty="0" smtClean="0">
              <a:solidFill>
                <a:srgbClr val="0000FF"/>
              </a:solidFill>
              <a:latin typeface="+mn-ea"/>
            </a:endParaRPr>
          </a:p>
          <a:p>
            <a:pPr defTabSz="914400" fontAlgn="base">
              <a:lnSpc>
                <a:spcPct val="85000"/>
              </a:lnSpc>
              <a:spcBef>
                <a:spcPct val="0"/>
              </a:spcBef>
              <a:spcAft>
                <a:spcPct val="0"/>
              </a:spcAft>
            </a:pPr>
            <a:r>
              <a:rPr lang="en-US" altLang="ja-JP" sz="1100" dirty="0" smtClean="0">
                <a:solidFill>
                  <a:srgbClr val="0000FF"/>
                </a:solidFill>
                <a:latin typeface="+mn-ea"/>
              </a:rPr>
              <a:t> </a:t>
            </a:r>
            <a:r>
              <a:rPr lang="ja-JP" altLang="ja-JP" sz="1100" dirty="0" smtClean="0">
                <a:solidFill>
                  <a:srgbClr val="0000FF"/>
                </a:solidFill>
                <a:latin typeface="+mn-ea"/>
              </a:rPr>
              <a:t>自殺</a:t>
            </a:r>
            <a:r>
              <a:rPr lang="ja-JP" altLang="en-US" sz="1100" dirty="0" smtClean="0">
                <a:solidFill>
                  <a:srgbClr val="0000FF"/>
                </a:solidFill>
                <a:latin typeface="+mn-ea"/>
              </a:rPr>
              <a:t>に関する知識の</a:t>
            </a:r>
            <a:r>
              <a:rPr lang="ja-JP" altLang="ja-JP" sz="1100" dirty="0" smtClean="0">
                <a:solidFill>
                  <a:srgbClr val="0000FF"/>
                </a:solidFill>
                <a:latin typeface="+mn-ea"/>
              </a:rPr>
              <a:t>普及啓発</a:t>
            </a:r>
            <a:endParaRPr lang="en-US" altLang="ja-JP" sz="1100" dirty="0" smtClean="0">
              <a:solidFill>
                <a:srgbClr val="0000FF"/>
              </a:solidFill>
              <a:latin typeface="+mn-ea"/>
            </a:endParaRPr>
          </a:p>
          <a:p>
            <a:pPr defTabSz="914400" fontAlgn="base">
              <a:lnSpc>
                <a:spcPts val="100"/>
              </a:lnSpc>
              <a:spcBef>
                <a:spcPct val="0"/>
              </a:spcBef>
              <a:spcAft>
                <a:spcPct val="0"/>
              </a:spcAft>
            </a:pPr>
            <a:endParaRPr lang="en-US" altLang="ja-JP" sz="1100" dirty="0" smtClean="0">
              <a:solidFill>
                <a:srgbClr val="0000FF"/>
              </a:solidFill>
              <a:latin typeface="+mn-ea"/>
            </a:endParaRPr>
          </a:p>
          <a:p>
            <a:pPr defTabSz="914400" fontAlgn="base">
              <a:lnSpc>
                <a:spcPct val="85000"/>
              </a:lnSpc>
              <a:spcBef>
                <a:spcPct val="0"/>
              </a:spcBef>
              <a:spcAft>
                <a:spcPct val="0"/>
              </a:spcAft>
            </a:pPr>
            <a:r>
              <a:rPr lang="ja-JP" altLang="en-US" sz="1100" dirty="0" smtClean="0">
                <a:solidFill>
                  <a:srgbClr val="0000FF"/>
                </a:solidFill>
                <a:latin typeface="+mn-ea"/>
              </a:rPr>
              <a:t> と理解の促進</a:t>
            </a:r>
            <a:endParaRPr lang="en-US" altLang="ja-JP" sz="1100" dirty="0">
              <a:solidFill>
                <a:srgbClr val="0000FF"/>
              </a:solidFill>
              <a:latin typeface="+mn-ea"/>
            </a:endParaRPr>
          </a:p>
          <a:p>
            <a:pPr>
              <a:lnSpc>
                <a:spcPts val="800"/>
              </a:lnSpc>
            </a:pP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・精神疾患に関する</a:t>
            </a:r>
            <a:r>
              <a:rPr lang="ja-JP" altLang="en-US" sz="1050" u="sng" dirty="0" smtClean="0">
                <a:latin typeface="ＭＳ Ｐ明朝" panose="02020600040205080304" pitchFamily="18" charset="-128"/>
                <a:ea typeface="ＭＳ Ｐ明朝" panose="02020600040205080304" pitchFamily="18" charset="-128"/>
              </a:rPr>
              <a:t>正しい知識の</a:t>
            </a:r>
            <a:endParaRPr lang="en-US" altLang="ja-JP" sz="1050" u="sng"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　</a:t>
            </a:r>
            <a:r>
              <a:rPr lang="ja-JP" altLang="en-US" sz="1050" u="sng" dirty="0" smtClean="0">
                <a:latin typeface="ＭＳ Ｐ明朝" panose="02020600040205080304" pitchFamily="18" charset="-128"/>
                <a:ea typeface="ＭＳ Ｐ明朝" panose="02020600040205080304" pitchFamily="18" charset="-128"/>
              </a:rPr>
              <a:t>普及啓発の推進、適切な相談窓</a:t>
            </a:r>
            <a:endParaRPr lang="en-US" altLang="ja-JP" sz="1050" u="sng"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u="sng" dirty="0" smtClean="0">
                <a:latin typeface="ＭＳ Ｐ明朝" panose="02020600040205080304" pitchFamily="18" charset="-128"/>
                <a:ea typeface="ＭＳ Ｐ明朝" panose="02020600040205080304" pitchFamily="18" charset="-128"/>
              </a:rPr>
              <a:t>口の周知</a:t>
            </a:r>
            <a:r>
              <a:rPr lang="ja-JP" altLang="en-US" sz="1050" dirty="0" smtClean="0">
                <a:latin typeface="ＭＳ Ｐ明朝" panose="02020600040205080304" pitchFamily="18" charset="-128"/>
                <a:ea typeface="ＭＳ Ｐ明朝" panose="02020600040205080304" pitchFamily="18" charset="-128"/>
              </a:rPr>
              <a:t>は自殺リスクを減らす。</a:t>
            </a:r>
            <a:endParaRPr lang="en-US" altLang="ja-JP" sz="1050" dirty="0" smtClean="0">
              <a:latin typeface="ＭＳ Ｐ明朝" panose="02020600040205080304" pitchFamily="18" charset="-128"/>
              <a:ea typeface="ＭＳ Ｐ明朝" panose="02020600040205080304" pitchFamily="18" charset="-128"/>
            </a:endParaRPr>
          </a:p>
          <a:p>
            <a:pPr>
              <a:lnSpc>
                <a:spcPts val="700"/>
              </a:lnSpc>
            </a:pPr>
            <a:endParaRPr lang="en-US" altLang="ja-JP" sz="1050" dirty="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・身近に</a:t>
            </a:r>
            <a:r>
              <a:rPr lang="ja-JP" altLang="en-US" sz="1050" dirty="0">
                <a:latin typeface="ＭＳ Ｐ明朝" panose="02020600040205080304" pitchFamily="18" charset="-128"/>
                <a:ea typeface="ＭＳ Ｐ明朝" panose="02020600040205080304" pitchFamily="18" charset="-128"/>
              </a:rPr>
              <a:t>いる</a:t>
            </a:r>
            <a:r>
              <a:rPr lang="ja-JP" altLang="en-US" sz="1050" dirty="0" smtClean="0">
                <a:latin typeface="ＭＳ Ｐ明朝" panose="02020600040205080304" pitchFamily="18" charset="-128"/>
                <a:ea typeface="ＭＳ Ｐ明朝" panose="02020600040205080304" pitchFamily="18" charset="-128"/>
              </a:rPr>
              <a:t>可能性の</a:t>
            </a:r>
            <a:r>
              <a:rPr lang="ja-JP" altLang="en-US" sz="1050" dirty="0">
                <a:latin typeface="ＭＳ Ｐ明朝" panose="02020600040205080304" pitchFamily="18" charset="-128"/>
                <a:ea typeface="ＭＳ Ｐ明朝" panose="02020600040205080304" pitchFamily="18" charset="-128"/>
              </a:rPr>
              <a:t>ある自殺</a:t>
            </a:r>
            <a:r>
              <a:rPr lang="ja-JP" altLang="en-US" sz="1050" dirty="0" smtClean="0">
                <a:latin typeface="ＭＳ Ｐ明朝" panose="02020600040205080304" pitchFamily="18" charset="-128"/>
                <a:ea typeface="ＭＳ Ｐ明朝" panose="02020600040205080304" pitchFamily="18" charset="-128"/>
              </a:rPr>
              <a:t>を</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　考えて</a:t>
            </a:r>
            <a:r>
              <a:rPr lang="ja-JP" altLang="en-US" sz="1050" dirty="0">
                <a:latin typeface="ＭＳ Ｐ明朝" panose="02020600040205080304" pitchFamily="18" charset="-128"/>
                <a:ea typeface="ＭＳ Ｐ明朝" panose="02020600040205080304" pitchFamily="18" charset="-128"/>
              </a:rPr>
              <a:t>いる人に</a:t>
            </a:r>
            <a:r>
              <a:rPr lang="ja-JP" altLang="en-US" sz="1050" dirty="0" smtClean="0">
                <a:latin typeface="ＭＳ Ｐ明朝" panose="02020600040205080304" pitchFamily="18" charset="-128"/>
                <a:ea typeface="ＭＳ Ｐ明朝" panose="02020600040205080304" pitchFamily="18" charset="-128"/>
              </a:rPr>
              <a:t>早く</a:t>
            </a:r>
            <a:r>
              <a:rPr lang="ja-JP" altLang="en-US" sz="1050" dirty="0">
                <a:latin typeface="ＭＳ Ｐ明朝" panose="02020600040205080304" pitchFamily="18" charset="-128"/>
                <a:ea typeface="ＭＳ Ｐ明朝" panose="02020600040205080304" pitchFamily="18" charset="-128"/>
              </a:rPr>
              <a:t>気づき、</a:t>
            </a:r>
            <a:r>
              <a:rPr lang="ja-JP" altLang="en-US" sz="1050" dirty="0" smtClean="0">
                <a:latin typeface="ＭＳ Ｐ明朝" panose="02020600040205080304" pitchFamily="18" charset="-128"/>
                <a:ea typeface="ＭＳ Ｐ明朝" panose="02020600040205080304" pitchFamily="18" charset="-128"/>
              </a:rPr>
              <a:t>適</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切に対処する必要</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　　　　　　　</a:t>
            </a:r>
            <a:endParaRPr lang="en-US" altLang="ja-JP" sz="1050" dirty="0">
              <a:latin typeface="ＭＳ Ｐ明朝" panose="02020600040205080304" pitchFamily="18" charset="-128"/>
              <a:ea typeface="ＭＳ Ｐ明朝" panose="02020600040205080304" pitchFamily="18" charset="-128"/>
            </a:endParaRPr>
          </a:p>
          <a:p>
            <a:pPr defTabSz="914400" fontAlgn="base">
              <a:lnSpc>
                <a:spcPct val="85000"/>
              </a:lnSpc>
              <a:spcBef>
                <a:spcPct val="0"/>
              </a:spcBef>
              <a:spcAft>
                <a:spcPct val="0"/>
              </a:spcAft>
            </a:pPr>
            <a:endParaRPr kumimoji="1" lang="ja-JP" altLang="en-US" sz="1200" b="0" i="0" u="none" strike="noStrike" cap="none" normalizeH="0" baseline="0" dirty="0" smtClean="0">
              <a:ln>
                <a:noFill/>
              </a:ln>
              <a:solidFill>
                <a:schemeClr val="tx1"/>
              </a:solidFill>
              <a:effectLst/>
              <a:latin typeface="HGP創英角ｺﾞｼｯｸUB" pitchFamily="50" charset="-128"/>
              <a:ea typeface="HGP創英角ｺﾞｼｯｸUB" pitchFamily="50" charset="-128"/>
            </a:endParaRPr>
          </a:p>
        </p:txBody>
      </p:sp>
      <p:sp>
        <p:nvSpPr>
          <p:cNvPr id="63" name="正方形/長方形 62"/>
          <p:cNvSpPr/>
          <p:nvPr/>
        </p:nvSpPr>
        <p:spPr bwMode="auto">
          <a:xfrm>
            <a:off x="9359452" y="736256"/>
            <a:ext cx="1776611" cy="1651240"/>
          </a:xfrm>
          <a:prstGeom prst="rect">
            <a:avLst/>
          </a:prstGeom>
          <a:solidFill>
            <a:schemeClr val="bg1"/>
          </a:solidFill>
          <a:ln w="9525" cap="flat" cmpd="dbl"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algn="ctr">
              <a:lnSpc>
                <a:spcPts val="600"/>
              </a:lnSpc>
            </a:pPr>
            <a:endParaRPr lang="en-US" altLang="ja-JP" sz="1100" dirty="0" smtClean="0">
              <a:solidFill>
                <a:srgbClr val="0000FF"/>
              </a:solidFill>
              <a:latin typeface="+mn-ea"/>
            </a:endParaRPr>
          </a:p>
          <a:p>
            <a:pPr algn="ctr">
              <a:lnSpc>
                <a:spcPts val="1200"/>
              </a:lnSpc>
            </a:pPr>
            <a:r>
              <a:rPr lang="ja-JP" altLang="en-US" sz="1100" dirty="0" smtClean="0">
                <a:solidFill>
                  <a:srgbClr val="0000FF"/>
                </a:solidFill>
                <a:latin typeface="+mn-ea"/>
              </a:rPr>
              <a:t>複</a:t>
            </a:r>
            <a:r>
              <a:rPr lang="ja-JP" altLang="ja-JP" sz="1100" dirty="0" smtClean="0">
                <a:solidFill>
                  <a:srgbClr val="0000FF"/>
                </a:solidFill>
                <a:latin typeface="+mn-ea"/>
              </a:rPr>
              <a:t>雑</a:t>
            </a:r>
            <a:r>
              <a:rPr lang="ja-JP" altLang="ja-JP" sz="1100" dirty="0">
                <a:solidFill>
                  <a:srgbClr val="0000FF"/>
                </a:solidFill>
                <a:latin typeface="+mn-ea"/>
              </a:rPr>
              <a:t>で様々な</a:t>
            </a:r>
            <a:r>
              <a:rPr lang="ja-JP" altLang="ja-JP" sz="1100" dirty="0" smtClean="0">
                <a:solidFill>
                  <a:srgbClr val="0000FF"/>
                </a:solidFill>
                <a:latin typeface="+mn-ea"/>
              </a:rPr>
              <a:t>要因へ</a:t>
            </a:r>
            <a:r>
              <a:rPr lang="ja-JP" altLang="en-US" sz="1100" dirty="0" smtClean="0">
                <a:solidFill>
                  <a:srgbClr val="0000FF"/>
                </a:solidFill>
                <a:latin typeface="+mn-ea"/>
              </a:rPr>
              <a:t>の</a:t>
            </a:r>
            <a:r>
              <a:rPr lang="ja-JP" altLang="ja-JP" sz="1100" dirty="0" smtClean="0">
                <a:solidFill>
                  <a:srgbClr val="0000FF"/>
                </a:solidFill>
                <a:latin typeface="+mn-ea"/>
              </a:rPr>
              <a:t>対応</a:t>
            </a:r>
            <a:endParaRPr lang="en-US" altLang="ja-JP" sz="1100" dirty="0" smtClean="0">
              <a:solidFill>
                <a:srgbClr val="0000FF"/>
              </a:solidFill>
              <a:latin typeface="+mn-ea"/>
            </a:endParaRPr>
          </a:p>
          <a:p>
            <a:pPr>
              <a:lnSpc>
                <a:spcPts val="1200"/>
              </a:lnSpc>
            </a:pPr>
            <a:endParaRPr lang="en-US" altLang="ja-JP" sz="1200" dirty="0" smtClean="0">
              <a:latin typeface="ＭＳ Ｐ明朝" panose="02020600040205080304" pitchFamily="18" charset="-128"/>
              <a:ea typeface="ＭＳ Ｐ明朝" panose="02020600040205080304" pitchFamily="18" charset="-128"/>
            </a:endParaRPr>
          </a:p>
          <a:p>
            <a:pPr>
              <a:lnSpc>
                <a:spcPts val="800"/>
              </a:lnSpc>
            </a:pPr>
            <a:endParaRPr lang="en-US" altLang="ja-JP" sz="1200" dirty="0" smtClean="0">
              <a:latin typeface="ＭＳ Ｐ明朝" panose="02020600040205080304" pitchFamily="18" charset="-128"/>
              <a:ea typeface="ＭＳ Ｐ明朝" panose="02020600040205080304" pitchFamily="18" charset="-128"/>
            </a:endParaRPr>
          </a:p>
          <a:p>
            <a:pPr>
              <a:lnSpc>
                <a:spcPts val="1200"/>
              </a:lnSpc>
            </a:pPr>
            <a:r>
              <a:rPr lang="ja-JP" altLang="en-US" sz="1200" dirty="0" smtClean="0">
                <a:latin typeface="ＭＳ Ｐ明朝" panose="02020600040205080304" pitchFamily="18" charset="-128"/>
                <a:ea typeface="ＭＳ Ｐ明朝" panose="02020600040205080304" pitchFamily="18" charset="-128"/>
              </a:rPr>
              <a:t>・</a:t>
            </a:r>
            <a:r>
              <a:rPr lang="ja-JP" altLang="en-US" sz="1050" dirty="0" smtClean="0">
                <a:latin typeface="ＭＳ Ｐ明朝" panose="02020600040205080304" pitchFamily="18" charset="-128"/>
                <a:ea typeface="ＭＳ Ｐ明朝" panose="02020600040205080304" pitchFamily="18" charset="-128"/>
              </a:rPr>
              <a:t>最も多い要因の健康</a:t>
            </a:r>
            <a:r>
              <a:rPr lang="ja-JP" altLang="en-US" sz="1050" dirty="0">
                <a:latin typeface="ＭＳ Ｐ明朝" panose="02020600040205080304" pitchFamily="18" charset="-128"/>
                <a:ea typeface="ＭＳ Ｐ明朝" panose="02020600040205080304" pitchFamily="18" charset="-128"/>
              </a:rPr>
              <a:t>問題</a:t>
            </a:r>
            <a:r>
              <a:rPr lang="ja-JP" altLang="en-US" sz="1050" dirty="0" smtClean="0">
                <a:latin typeface="ＭＳ Ｐ明朝" panose="02020600040205080304" pitchFamily="18" charset="-128"/>
                <a:ea typeface="ＭＳ Ｐ明朝" panose="02020600040205080304" pitchFamily="18" charset="-128"/>
              </a:rPr>
              <a:t>を</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はじめ、家庭</a:t>
            </a:r>
            <a:r>
              <a:rPr lang="ja-JP" altLang="en-US" sz="1050" dirty="0">
                <a:latin typeface="ＭＳ Ｐ明朝" panose="02020600040205080304" pitchFamily="18" charset="-128"/>
                <a:ea typeface="ＭＳ Ｐ明朝" panose="02020600040205080304" pitchFamily="18" charset="-128"/>
              </a:rPr>
              <a:t>問題、経済・</a:t>
            </a:r>
            <a:r>
              <a:rPr lang="ja-JP" altLang="en-US" sz="1050" dirty="0" smtClean="0">
                <a:latin typeface="ＭＳ Ｐ明朝" panose="02020600040205080304" pitchFamily="18" charset="-128"/>
                <a:ea typeface="ＭＳ Ｐ明朝" panose="02020600040205080304" pitchFamily="18" charset="-128"/>
              </a:rPr>
              <a:t>生</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活問題など</a:t>
            </a:r>
            <a:r>
              <a:rPr lang="ja-JP" altLang="en-US" sz="1050" u="sng" dirty="0" smtClean="0">
                <a:latin typeface="ＭＳ Ｐ明朝" panose="02020600040205080304" pitchFamily="18" charset="-128"/>
                <a:ea typeface="ＭＳ Ｐ明朝" panose="02020600040205080304" pitchFamily="18" charset="-128"/>
              </a:rPr>
              <a:t>様々</a:t>
            </a:r>
            <a:r>
              <a:rPr lang="ja-JP" altLang="en-US" sz="1050" u="sng" dirty="0">
                <a:latin typeface="ＭＳ Ｐ明朝" panose="02020600040205080304" pitchFamily="18" charset="-128"/>
                <a:ea typeface="ＭＳ Ｐ明朝" panose="02020600040205080304" pitchFamily="18" charset="-128"/>
              </a:rPr>
              <a:t>な原因を</a:t>
            </a:r>
            <a:r>
              <a:rPr lang="ja-JP" altLang="en-US" sz="1050" u="sng" dirty="0" smtClean="0">
                <a:latin typeface="ＭＳ Ｐ明朝" panose="02020600040205080304" pitchFamily="18" charset="-128"/>
                <a:ea typeface="ＭＳ Ｐ明朝" panose="02020600040205080304" pitchFamily="18" charset="-128"/>
              </a:rPr>
              <a:t>踏</a:t>
            </a:r>
            <a:endParaRPr lang="en-US" altLang="ja-JP" sz="1050" u="sng"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u="sng" dirty="0" smtClean="0">
                <a:latin typeface="ＭＳ Ｐ明朝" panose="02020600040205080304" pitchFamily="18" charset="-128"/>
                <a:ea typeface="ＭＳ Ｐ明朝" panose="02020600040205080304" pitchFamily="18" charset="-128"/>
              </a:rPr>
              <a:t>まえ、社会</a:t>
            </a:r>
            <a:r>
              <a:rPr lang="ja-JP" altLang="en-US" sz="1050" u="sng" dirty="0">
                <a:latin typeface="ＭＳ Ｐ明朝" panose="02020600040205080304" pitchFamily="18" charset="-128"/>
                <a:ea typeface="ＭＳ Ｐ明朝" panose="02020600040205080304" pitchFamily="18" charset="-128"/>
              </a:rPr>
              <a:t>全体</a:t>
            </a:r>
            <a:r>
              <a:rPr lang="ja-JP" altLang="en-US" sz="1050" u="sng" dirty="0" smtClean="0">
                <a:latin typeface="ＭＳ Ｐ明朝" panose="02020600040205080304" pitchFamily="18" charset="-128"/>
                <a:ea typeface="ＭＳ Ｐ明朝" panose="02020600040205080304" pitchFamily="18" charset="-128"/>
              </a:rPr>
              <a:t>の自殺リスク</a:t>
            </a:r>
            <a:endParaRPr lang="en-US" altLang="ja-JP" sz="1050" u="sng"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u="sng" dirty="0" smtClean="0">
                <a:latin typeface="ＭＳ Ｐ明朝" panose="02020600040205080304" pitchFamily="18" charset="-128"/>
                <a:ea typeface="ＭＳ Ｐ明朝" panose="02020600040205080304" pitchFamily="18" charset="-128"/>
              </a:rPr>
              <a:t>を</a:t>
            </a:r>
            <a:r>
              <a:rPr lang="ja-JP" altLang="en-US" sz="1050" u="sng" dirty="0">
                <a:latin typeface="ＭＳ Ｐ明朝" panose="02020600040205080304" pitchFamily="18" charset="-128"/>
                <a:ea typeface="ＭＳ Ｐ明朝" panose="02020600040205080304" pitchFamily="18" charset="-128"/>
              </a:rPr>
              <a:t>低下</a:t>
            </a:r>
            <a:r>
              <a:rPr lang="ja-JP" altLang="en-US" sz="1050" dirty="0" smtClean="0">
                <a:latin typeface="ＭＳ Ｐ明朝" panose="02020600040205080304" pitchFamily="18" charset="-128"/>
                <a:ea typeface="ＭＳ Ｐ明朝" panose="02020600040205080304" pitchFamily="18" charset="-128"/>
              </a:rPr>
              <a:t>させるよう取り組む</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必要</a:t>
            </a:r>
            <a:endParaRPr lang="en-US" altLang="ja-JP" sz="1050" dirty="0">
              <a:latin typeface="ＭＳ Ｐ明朝" panose="02020600040205080304" pitchFamily="18" charset="-128"/>
              <a:ea typeface="ＭＳ Ｐ明朝" panose="02020600040205080304" pitchFamily="18" charset="-128"/>
            </a:endParaRPr>
          </a:p>
          <a:p>
            <a:pPr>
              <a:lnSpc>
                <a:spcPts val="1200"/>
              </a:lnSpc>
            </a:pPr>
            <a:endParaRPr lang="en-US" altLang="ja-JP" sz="1050" dirty="0">
              <a:latin typeface="+mj-ea"/>
            </a:endParaRPr>
          </a:p>
        </p:txBody>
      </p:sp>
      <p:sp>
        <p:nvSpPr>
          <p:cNvPr id="64" name="正方形/長方形 63"/>
          <p:cNvSpPr/>
          <p:nvPr/>
        </p:nvSpPr>
        <p:spPr bwMode="auto">
          <a:xfrm>
            <a:off x="11220290" y="1165835"/>
            <a:ext cx="1767505" cy="1231185"/>
          </a:xfrm>
          <a:prstGeom prst="rect">
            <a:avLst/>
          </a:prstGeom>
          <a:solidFill>
            <a:schemeClr val="bg1"/>
          </a:solidFill>
          <a:ln w="9525" cap="flat" cmpd="dbl"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algn="ctr">
              <a:lnSpc>
                <a:spcPts val="200"/>
              </a:lnSpc>
            </a:pPr>
            <a:endParaRPr lang="en-US" altLang="ja-JP" sz="1100" dirty="0" smtClean="0">
              <a:solidFill>
                <a:srgbClr val="0000FF"/>
              </a:solidFill>
              <a:latin typeface="+mn-ea"/>
            </a:endParaRPr>
          </a:p>
          <a:p>
            <a:pPr algn="ctr">
              <a:lnSpc>
                <a:spcPts val="1200"/>
              </a:lnSpc>
            </a:pPr>
            <a:r>
              <a:rPr lang="ja-JP" altLang="ja-JP" sz="1100" dirty="0" smtClean="0">
                <a:solidFill>
                  <a:srgbClr val="0000FF"/>
                </a:solidFill>
                <a:latin typeface="+mn-ea"/>
              </a:rPr>
              <a:t>若者</a:t>
            </a:r>
            <a:r>
              <a:rPr lang="ja-JP" altLang="ja-JP" sz="1100" dirty="0">
                <a:solidFill>
                  <a:srgbClr val="0000FF"/>
                </a:solidFill>
                <a:latin typeface="+mn-ea"/>
              </a:rPr>
              <a:t>や働く世代</a:t>
            </a:r>
            <a:r>
              <a:rPr lang="ja-JP" altLang="ja-JP" sz="1100" dirty="0" smtClean="0">
                <a:solidFill>
                  <a:srgbClr val="0000FF"/>
                </a:solidFill>
                <a:latin typeface="+mn-ea"/>
              </a:rPr>
              <a:t>の自殺予防</a:t>
            </a:r>
            <a:endParaRPr lang="en-US" altLang="ja-JP" sz="1050" dirty="0" smtClean="0">
              <a:solidFill>
                <a:srgbClr val="0000FF"/>
              </a:solidFill>
              <a:latin typeface="+mn-ea"/>
            </a:endParaRPr>
          </a:p>
          <a:p>
            <a:pPr>
              <a:lnSpc>
                <a:spcPts val="500"/>
              </a:lnSpc>
            </a:pPr>
            <a:endParaRPr lang="en-US" altLang="ja-JP" sz="1050" dirty="0" smtClean="0">
              <a:latin typeface="+mn-ea"/>
            </a:endParaRPr>
          </a:p>
          <a:p>
            <a:pPr>
              <a:lnSpc>
                <a:spcPts val="300"/>
              </a:lnSpc>
            </a:pP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a:t>
            </a:r>
            <a:r>
              <a:rPr lang="ja-JP" altLang="en-US" sz="1050" u="sng" dirty="0" smtClean="0">
                <a:latin typeface="ＭＳ Ｐ明朝" panose="02020600040205080304" pitchFamily="18" charset="-128"/>
                <a:ea typeface="ＭＳ Ｐ明朝" panose="02020600040205080304" pitchFamily="18" charset="-128"/>
              </a:rPr>
              <a:t>年齢層別の死因では、</a:t>
            </a:r>
            <a:r>
              <a:rPr lang="en-US" altLang="ja-JP" sz="1050" u="sng" dirty="0" smtClean="0">
                <a:latin typeface="ＭＳ Ｐ明朝" panose="02020600040205080304" pitchFamily="18" charset="-128"/>
                <a:ea typeface="ＭＳ Ｐ明朝" panose="02020600040205080304" pitchFamily="18" charset="-128"/>
              </a:rPr>
              <a:t>20</a:t>
            </a:r>
            <a:r>
              <a:rPr lang="ja-JP" altLang="en-US" sz="1050" u="sng" dirty="0" smtClean="0">
                <a:latin typeface="ＭＳ Ｐ明朝" panose="02020600040205080304" pitchFamily="18" charset="-128"/>
                <a:ea typeface="ＭＳ Ｐ明朝" panose="02020600040205080304" pitchFamily="18" charset="-128"/>
              </a:rPr>
              <a:t>代</a:t>
            </a:r>
            <a:r>
              <a:rPr lang="ja-JP" altLang="en-US" sz="1050" dirty="0" smtClean="0">
                <a:latin typeface="ＭＳ Ｐ明朝" panose="02020600040205080304" pitchFamily="18" charset="-128"/>
                <a:ea typeface="ＭＳ Ｐ明朝" panose="02020600040205080304" pitchFamily="18" charset="-128"/>
              </a:rPr>
              <a:t>、</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en-US" altLang="ja-JP" sz="1050" u="sng" dirty="0" smtClean="0">
                <a:latin typeface="ＭＳ Ｐ明朝" panose="02020600040205080304" pitchFamily="18" charset="-128"/>
                <a:ea typeface="ＭＳ Ｐ明朝" panose="02020600040205080304" pitchFamily="18" charset="-128"/>
              </a:rPr>
              <a:t>30</a:t>
            </a:r>
            <a:r>
              <a:rPr lang="ja-JP" altLang="en-US" sz="1050" u="sng" dirty="0" smtClean="0">
                <a:latin typeface="ＭＳ Ｐ明朝" panose="02020600040205080304" pitchFamily="18" charset="-128"/>
                <a:ea typeface="ＭＳ Ｐ明朝" panose="02020600040205080304" pitchFamily="18" charset="-128"/>
              </a:rPr>
              <a:t>代は「自殺」が最も多い</a:t>
            </a:r>
            <a:r>
              <a:rPr lang="ja-JP" altLang="en-US" sz="1050" dirty="0" smtClean="0">
                <a:latin typeface="ＭＳ Ｐ明朝" panose="02020600040205080304" pitchFamily="18" charset="-128"/>
                <a:ea typeface="ＭＳ Ｐ明朝" panose="02020600040205080304" pitchFamily="18" charset="-128"/>
              </a:rPr>
              <a:t>。</a:t>
            </a:r>
            <a:endParaRPr lang="en-US" altLang="ja-JP" sz="1050" dirty="0" smtClean="0">
              <a:latin typeface="ＭＳ Ｐ明朝" panose="02020600040205080304" pitchFamily="18" charset="-128"/>
              <a:ea typeface="ＭＳ Ｐ明朝" panose="02020600040205080304" pitchFamily="18" charset="-128"/>
            </a:endParaRPr>
          </a:p>
          <a:p>
            <a:pPr>
              <a:lnSpc>
                <a:spcPts val="300"/>
              </a:lnSpc>
            </a:pP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a:t>
            </a:r>
            <a:r>
              <a:rPr lang="en-US" altLang="ja-JP" sz="1050" dirty="0" smtClean="0">
                <a:latin typeface="ＭＳ Ｐ明朝" panose="02020600040205080304" pitchFamily="18" charset="-128"/>
                <a:ea typeface="ＭＳ Ｐ明朝" panose="02020600040205080304" pitchFamily="18" charset="-128"/>
              </a:rPr>
              <a:t>30</a:t>
            </a:r>
            <a:r>
              <a:rPr lang="ja-JP" altLang="en-US" sz="1050" dirty="0" smtClean="0">
                <a:latin typeface="ＭＳ Ｐ明朝" panose="02020600040205080304" pitchFamily="18" charset="-128"/>
                <a:ea typeface="ＭＳ Ｐ明朝" panose="02020600040205080304" pitchFamily="18" charset="-128"/>
              </a:rPr>
              <a:t>代未満の若年層を含め、</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働く世代の自殺者数が多く</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勤務問題への対応が必要</a:t>
            </a:r>
            <a:endParaRPr lang="en-US" altLang="ja-JP" sz="1050" dirty="0">
              <a:latin typeface="+mn-ea"/>
            </a:endParaRPr>
          </a:p>
          <a:p>
            <a:pPr>
              <a:lnSpc>
                <a:spcPts val="1200"/>
              </a:lnSpc>
            </a:pPr>
            <a:endParaRPr lang="en-US" altLang="ja-JP" sz="1050" dirty="0">
              <a:latin typeface="+mj-ea"/>
            </a:endParaRPr>
          </a:p>
        </p:txBody>
      </p:sp>
      <p:sp>
        <p:nvSpPr>
          <p:cNvPr id="65" name="正方形/長方形 64"/>
          <p:cNvSpPr/>
          <p:nvPr/>
        </p:nvSpPr>
        <p:spPr bwMode="auto">
          <a:xfrm>
            <a:off x="13072023" y="1165835"/>
            <a:ext cx="1811652" cy="1231185"/>
          </a:xfrm>
          <a:prstGeom prst="rect">
            <a:avLst/>
          </a:prstGeom>
          <a:solidFill>
            <a:schemeClr val="bg1"/>
          </a:solidFill>
          <a:ln w="9525" cap="flat" cmpd="dbl"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algn="ctr">
              <a:lnSpc>
                <a:spcPts val="1200"/>
              </a:lnSpc>
            </a:pPr>
            <a:r>
              <a:rPr lang="ja-JP" altLang="en-US" sz="1100" dirty="0" smtClean="0">
                <a:solidFill>
                  <a:srgbClr val="0000FF"/>
                </a:solidFill>
                <a:latin typeface="+mn-ea"/>
              </a:rPr>
              <a:t>高齢者</a:t>
            </a:r>
            <a:r>
              <a:rPr lang="ja-JP" altLang="en-US" sz="1100" dirty="0">
                <a:solidFill>
                  <a:srgbClr val="0000FF"/>
                </a:solidFill>
                <a:latin typeface="+mn-ea"/>
              </a:rPr>
              <a:t>の</a:t>
            </a:r>
            <a:r>
              <a:rPr lang="ja-JP" altLang="en-US" sz="1100" dirty="0" smtClean="0">
                <a:solidFill>
                  <a:srgbClr val="0000FF"/>
                </a:solidFill>
                <a:latin typeface="+mn-ea"/>
              </a:rPr>
              <a:t>自殺予防</a:t>
            </a:r>
            <a:endParaRPr lang="en-US" altLang="ja-JP" sz="1050" dirty="0">
              <a:solidFill>
                <a:srgbClr val="0000FF"/>
              </a:solidFill>
              <a:latin typeface="ＭＳ Ｐ明朝" panose="02020600040205080304" pitchFamily="18" charset="-128"/>
              <a:ea typeface="ＭＳ Ｐ明朝" panose="02020600040205080304" pitchFamily="18" charset="-128"/>
            </a:endParaRPr>
          </a:p>
          <a:p>
            <a:pPr algn="ctr">
              <a:lnSpc>
                <a:spcPts val="1000"/>
              </a:lnSpc>
            </a:pP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・本県</a:t>
            </a:r>
            <a:r>
              <a:rPr lang="ja-JP" altLang="en-US" sz="1050" dirty="0">
                <a:latin typeface="ＭＳ Ｐ明朝" panose="02020600040205080304" pitchFamily="18" charset="-128"/>
                <a:ea typeface="ＭＳ Ｐ明朝" panose="02020600040205080304" pitchFamily="18" charset="-128"/>
              </a:rPr>
              <a:t>の</a:t>
            </a:r>
            <a:r>
              <a:rPr lang="en-US" altLang="ja-JP" sz="1050" dirty="0">
                <a:latin typeface="ＭＳ Ｐ明朝" panose="02020600040205080304" pitchFamily="18" charset="-128"/>
                <a:ea typeface="ＭＳ Ｐ明朝" panose="02020600040205080304" pitchFamily="18" charset="-128"/>
              </a:rPr>
              <a:t>70</a:t>
            </a:r>
            <a:r>
              <a:rPr lang="ja-JP" altLang="en-US" sz="1050" dirty="0">
                <a:latin typeface="ＭＳ Ｐ明朝" panose="02020600040205080304" pitchFamily="18" charset="-128"/>
                <a:ea typeface="ＭＳ Ｐ明朝" panose="02020600040205080304" pitchFamily="18" charset="-128"/>
              </a:rPr>
              <a:t>歳以上の</a:t>
            </a:r>
            <a:r>
              <a:rPr lang="ja-JP" altLang="en-US" sz="1050" u="sng" dirty="0" smtClean="0">
                <a:latin typeface="ＭＳ Ｐ明朝" panose="02020600040205080304" pitchFamily="18" charset="-128"/>
                <a:ea typeface="ＭＳ Ｐ明朝" panose="02020600040205080304" pitchFamily="18" charset="-128"/>
              </a:rPr>
              <a:t>高齢者の</a:t>
            </a:r>
            <a:endParaRPr lang="en-US" altLang="ja-JP" sz="1050" u="sng"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　</a:t>
            </a:r>
            <a:r>
              <a:rPr lang="ja-JP" altLang="en-US" sz="1050" u="sng" dirty="0" smtClean="0">
                <a:latin typeface="ＭＳ Ｐ明朝" panose="02020600040205080304" pitchFamily="18" charset="-128"/>
                <a:ea typeface="ＭＳ Ｐ明朝" panose="02020600040205080304" pitchFamily="18" charset="-128"/>
              </a:rPr>
              <a:t>自殺</a:t>
            </a:r>
            <a:r>
              <a:rPr lang="ja-JP" altLang="en-US" sz="1050" u="sng" dirty="0">
                <a:latin typeface="ＭＳ Ｐ明朝" panose="02020600040205080304" pitchFamily="18" charset="-128"/>
                <a:ea typeface="ＭＳ Ｐ明朝" panose="02020600040205080304" pitchFamily="18" charset="-128"/>
              </a:rPr>
              <a:t>死亡率は、男女</a:t>
            </a:r>
            <a:r>
              <a:rPr lang="ja-JP" altLang="en-US" sz="1050" u="sng" dirty="0" smtClean="0">
                <a:latin typeface="ＭＳ Ｐ明朝" panose="02020600040205080304" pitchFamily="18" charset="-128"/>
                <a:ea typeface="ＭＳ Ｐ明朝" panose="02020600040205080304" pitchFamily="18" charset="-128"/>
              </a:rPr>
              <a:t>ともに</a:t>
            </a:r>
            <a:endParaRPr lang="en-US" altLang="ja-JP" sz="1050" u="sng"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u="sng" dirty="0" smtClean="0">
                <a:latin typeface="ＭＳ Ｐ明朝" panose="02020600040205080304" pitchFamily="18" charset="-128"/>
                <a:ea typeface="ＭＳ Ｐ明朝" panose="02020600040205080304" pitchFamily="18" charset="-128"/>
              </a:rPr>
              <a:t>全国</a:t>
            </a:r>
            <a:r>
              <a:rPr lang="ja-JP" altLang="en-US" sz="1050" u="sng" dirty="0">
                <a:latin typeface="ＭＳ Ｐ明朝" panose="02020600040205080304" pitchFamily="18" charset="-128"/>
                <a:ea typeface="ＭＳ Ｐ明朝" panose="02020600040205080304" pitchFamily="18" charset="-128"/>
              </a:rPr>
              <a:t>平均を</a:t>
            </a:r>
            <a:r>
              <a:rPr lang="ja-JP" altLang="en-US" sz="1050" u="sng" dirty="0" smtClean="0">
                <a:latin typeface="ＭＳ Ｐ明朝" panose="02020600040205080304" pitchFamily="18" charset="-128"/>
                <a:ea typeface="ＭＳ Ｐ明朝" panose="02020600040205080304" pitchFamily="18" charset="-128"/>
              </a:rPr>
              <a:t>上回っている</a:t>
            </a:r>
            <a:r>
              <a:rPr lang="ja-JP" altLang="en-US" sz="1050" dirty="0" smtClean="0">
                <a:latin typeface="ＭＳ Ｐ明朝" panose="02020600040205080304" pitchFamily="18" charset="-128"/>
                <a:ea typeface="ＭＳ Ｐ明朝" panose="02020600040205080304" pitchFamily="18" charset="-128"/>
              </a:rPr>
              <a:t>。</a:t>
            </a:r>
            <a:endParaRPr lang="en-US" altLang="ja-JP" sz="1050" dirty="0" smtClean="0">
              <a:latin typeface="ＭＳ Ｐ明朝" panose="02020600040205080304" pitchFamily="18" charset="-128"/>
              <a:ea typeface="ＭＳ Ｐ明朝" panose="02020600040205080304" pitchFamily="18" charset="-128"/>
            </a:endParaRPr>
          </a:p>
          <a:p>
            <a:pPr>
              <a:lnSpc>
                <a:spcPts val="300"/>
              </a:lnSpc>
            </a:pP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smtClean="0">
                <a:latin typeface="ＭＳ Ｐ明朝" panose="02020600040205080304" pitchFamily="18" charset="-128"/>
                <a:ea typeface="ＭＳ Ｐ明朝" panose="02020600040205080304" pitchFamily="18" charset="-128"/>
              </a:rPr>
              <a:t>・リスクの高い者への早期対応、</a:t>
            </a:r>
            <a:endParaRPr lang="en-US" altLang="ja-JP" sz="1050" dirty="0" smtClean="0">
              <a:latin typeface="ＭＳ Ｐ明朝" panose="02020600040205080304" pitchFamily="18" charset="-128"/>
              <a:ea typeface="ＭＳ Ｐ明朝" panose="02020600040205080304" pitchFamily="18" charset="-128"/>
            </a:endParaRPr>
          </a:p>
          <a:p>
            <a:pPr>
              <a:lnSpc>
                <a:spcPts val="1200"/>
              </a:lnSpc>
            </a:pPr>
            <a:r>
              <a:rPr lang="ja-JP" altLang="en-US" sz="1050" dirty="0">
                <a:latin typeface="ＭＳ Ｐ明朝" panose="02020600040205080304" pitchFamily="18" charset="-128"/>
                <a:ea typeface="ＭＳ Ｐ明朝" panose="02020600040205080304" pitchFamily="18" charset="-128"/>
              </a:rPr>
              <a:t>　</a:t>
            </a:r>
            <a:r>
              <a:rPr lang="ja-JP" altLang="en-US" sz="1050" dirty="0" smtClean="0">
                <a:latin typeface="ＭＳ Ｐ明朝" panose="02020600040205080304" pitchFamily="18" charset="-128"/>
                <a:ea typeface="ＭＳ Ｐ明朝" panose="02020600040205080304" pitchFamily="18" charset="-128"/>
              </a:rPr>
              <a:t>生きがいづく</a:t>
            </a:r>
            <a:r>
              <a:rPr lang="ja-JP" altLang="en-US" sz="1050" dirty="0" err="1" smtClean="0">
                <a:latin typeface="ＭＳ Ｐ明朝" panose="02020600040205080304" pitchFamily="18" charset="-128"/>
                <a:ea typeface="ＭＳ Ｐ明朝" panose="02020600040205080304" pitchFamily="18" charset="-128"/>
              </a:rPr>
              <a:t>り等が</a:t>
            </a:r>
            <a:r>
              <a:rPr lang="ja-JP" altLang="en-US" sz="1050" dirty="0" smtClean="0">
                <a:latin typeface="ＭＳ Ｐ明朝" panose="02020600040205080304" pitchFamily="18" charset="-128"/>
                <a:ea typeface="ＭＳ Ｐ明朝" panose="02020600040205080304" pitchFamily="18" charset="-128"/>
              </a:rPr>
              <a:t>必要</a:t>
            </a:r>
            <a:endParaRPr lang="en-US" altLang="ja-JP" sz="1200" dirty="0">
              <a:latin typeface="+mn-ea"/>
            </a:endParaRPr>
          </a:p>
          <a:p>
            <a:pPr>
              <a:lnSpc>
                <a:spcPts val="1200"/>
              </a:lnSpc>
            </a:pPr>
            <a:endParaRPr lang="en-US" altLang="ja-JP" sz="1200" dirty="0">
              <a:latin typeface="+mj-ea"/>
            </a:endParaRPr>
          </a:p>
        </p:txBody>
      </p:sp>
      <p:sp>
        <p:nvSpPr>
          <p:cNvPr id="52" name="二等辺三角形 51"/>
          <p:cNvSpPr/>
          <p:nvPr/>
        </p:nvSpPr>
        <p:spPr bwMode="auto">
          <a:xfrm rot="10800000">
            <a:off x="10667999" y="2484015"/>
            <a:ext cx="1477963" cy="227435"/>
          </a:xfrm>
          <a:prstGeom prst="triangle">
            <a:avLst>
              <a:gd name="adj" fmla="val 49527"/>
            </a:avLst>
          </a:prstGeom>
          <a:solidFill>
            <a:schemeClr val="bg1">
              <a:lumMod val="65000"/>
            </a:schemeClr>
          </a:solidFill>
          <a:ln w="12700"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marL="0" marR="0" indent="0" algn="ctr" defTabSz="914400" rtl="0" eaLnBrk="1" fontAlgn="base" latinLnBrk="0" hangingPunct="1">
              <a:lnSpc>
                <a:spcPct val="85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HGP創英角ｺﾞｼｯｸUB" pitchFamily="50" charset="-128"/>
              <a:ea typeface="HGP創英角ｺﾞｼｯｸUB" pitchFamily="50" charset="-128"/>
            </a:endParaRPr>
          </a:p>
        </p:txBody>
      </p:sp>
      <p:pic>
        <p:nvPicPr>
          <p:cNvPr id="12" name="図 11"/>
          <p:cNvPicPr>
            <a:picLocks noChangeAspect="1"/>
          </p:cNvPicPr>
          <p:nvPr/>
        </p:nvPicPr>
        <p:blipFill>
          <a:blip r:embed="rId4"/>
          <a:stretch>
            <a:fillRect/>
          </a:stretch>
        </p:blipFill>
        <p:spPr>
          <a:xfrm>
            <a:off x="1177616" y="5023481"/>
            <a:ext cx="4042084" cy="813249"/>
          </a:xfrm>
          <a:prstGeom prst="rect">
            <a:avLst/>
          </a:prstGeom>
        </p:spPr>
      </p:pic>
      <p:sp>
        <p:nvSpPr>
          <p:cNvPr id="53" name="二等辺三角形 52"/>
          <p:cNvSpPr/>
          <p:nvPr/>
        </p:nvSpPr>
        <p:spPr bwMode="auto">
          <a:xfrm rot="10800000">
            <a:off x="10714438" y="4796724"/>
            <a:ext cx="1477963" cy="227435"/>
          </a:xfrm>
          <a:prstGeom prst="triangle">
            <a:avLst>
              <a:gd name="adj" fmla="val 49527"/>
            </a:avLst>
          </a:prstGeom>
          <a:solidFill>
            <a:schemeClr val="bg1">
              <a:lumMod val="65000"/>
            </a:schemeClr>
          </a:solidFill>
          <a:ln w="12700" cap="flat" cmpd="sng" algn="ctr">
            <a:noFill/>
            <a:prstDash val="solid"/>
            <a:round/>
            <a:headEnd type="none" w="med" len="med"/>
            <a:tailEnd type="none" w="med" len="med"/>
          </a:ln>
          <a:effectLst/>
        </p:spPr>
        <p:txBody>
          <a:bodyPr vert="horz" wrap="none" lIns="36000" tIns="36000" rIns="36000" bIns="36000" numCol="1" rtlCol="0" anchor="ctr" anchorCtr="0" compatLnSpc="1">
            <a:prstTxWarp prst="textNoShape">
              <a:avLst/>
            </a:prstTxWarp>
          </a:bodyPr>
          <a:lstStyle/>
          <a:p>
            <a:pPr marL="0" marR="0" indent="0" algn="ctr" defTabSz="914400" rtl="0" eaLnBrk="1" fontAlgn="base" latinLnBrk="0" hangingPunct="1">
              <a:lnSpc>
                <a:spcPct val="85000"/>
              </a:lnSpc>
              <a:spcBef>
                <a:spcPct val="0"/>
              </a:spcBef>
              <a:spcAft>
                <a:spcPct val="0"/>
              </a:spcAft>
              <a:buClrTx/>
              <a:buSzTx/>
              <a:buFontTx/>
              <a:buNone/>
              <a:tabLst/>
            </a:pPr>
            <a:endParaRPr kumimoji="1" lang="ja-JP" altLang="en-US" sz="1200" b="0" i="0" u="none" strike="noStrike" cap="none" normalizeH="0" baseline="0" smtClean="0">
              <a:ln>
                <a:noFill/>
              </a:ln>
              <a:solidFill>
                <a:schemeClr val="tx1"/>
              </a:solidFill>
              <a:effectLst/>
              <a:latin typeface="HGP創英角ｺﾞｼｯｸUB" pitchFamily="50" charset="-128"/>
              <a:ea typeface="HGP創英角ｺﾞｼｯｸUB" pitchFamily="50" charset="-128"/>
            </a:endParaRPr>
          </a:p>
        </p:txBody>
      </p:sp>
      <p:pic>
        <p:nvPicPr>
          <p:cNvPr id="13" name="図 12"/>
          <p:cNvPicPr>
            <a:picLocks noChangeAspect="1"/>
          </p:cNvPicPr>
          <p:nvPr/>
        </p:nvPicPr>
        <p:blipFill>
          <a:blip r:embed="rId5"/>
          <a:stretch>
            <a:fillRect/>
          </a:stretch>
        </p:blipFill>
        <p:spPr>
          <a:xfrm>
            <a:off x="1131014" y="4405305"/>
            <a:ext cx="4178481" cy="466002"/>
          </a:xfrm>
          <a:prstGeom prst="rect">
            <a:avLst/>
          </a:prstGeom>
        </p:spPr>
      </p:pic>
      <p:pic>
        <p:nvPicPr>
          <p:cNvPr id="2" name="図 1"/>
          <p:cNvPicPr>
            <a:picLocks noChangeAspect="1"/>
          </p:cNvPicPr>
          <p:nvPr/>
        </p:nvPicPr>
        <p:blipFill>
          <a:blip r:embed="rId6"/>
          <a:stretch>
            <a:fillRect/>
          </a:stretch>
        </p:blipFill>
        <p:spPr>
          <a:xfrm>
            <a:off x="858490" y="10083200"/>
            <a:ext cx="3780185" cy="530804"/>
          </a:xfrm>
          <a:prstGeom prst="rect">
            <a:avLst/>
          </a:prstGeom>
        </p:spPr>
      </p:pic>
      <p:pic>
        <p:nvPicPr>
          <p:cNvPr id="54" name="図 53"/>
          <p:cNvPicPr>
            <a:picLocks noChangeAspect="1"/>
          </p:cNvPicPr>
          <p:nvPr/>
        </p:nvPicPr>
        <p:blipFill>
          <a:blip r:embed="rId7"/>
          <a:stretch>
            <a:fillRect/>
          </a:stretch>
        </p:blipFill>
        <p:spPr>
          <a:xfrm>
            <a:off x="364667" y="6114046"/>
            <a:ext cx="2215543" cy="1838941"/>
          </a:xfrm>
          <a:prstGeom prst="rect">
            <a:avLst/>
          </a:prstGeom>
          <a:ln w="3175">
            <a:solidFill>
              <a:schemeClr val="accent6"/>
            </a:solidFill>
          </a:ln>
        </p:spPr>
      </p:pic>
      <p:cxnSp>
        <p:nvCxnSpPr>
          <p:cNvPr id="38" name="直線コネクタ 37"/>
          <p:cNvCxnSpPr>
            <a:stCxn id="37" idx="1"/>
          </p:cNvCxnSpPr>
          <p:nvPr/>
        </p:nvCxnSpPr>
        <p:spPr bwMode="auto">
          <a:xfrm flipH="1">
            <a:off x="2339925" y="6690819"/>
            <a:ext cx="363449" cy="462440"/>
          </a:xfrm>
          <a:prstGeom prst="line">
            <a:avLst/>
          </a:prstGeom>
          <a:solidFill>
            <a:srgbClr val="FBA9A3"/>
          </a:solidFill>
          <a:ln w="6350" cap="flat" cmpd="dbl" algn="ctr">
            <a:solidFill>
              <a:schemeClr val="tx1"/>
            </a:solidFill>
            <a:prstDash val="solid"/>
            <a:round/>
            <a:headEnd type="none" w="med" len="med"/>
            <a:tailEnd type="none" w="med" len="med"/>
          </a:ln>
          <a:effectLst/>
        </p:spPr>
      </p:cxnSp>
      <p:cxnSp>
        <p:nvCxnSpPr>
          <p:cNvPr id="40" name="直線コネクタ 39"/>
          <p:cNvCxnSpPr/>
          <p:nvPr/>
        </p:nvCxnSpPr>
        <p:spPr bwMode="auto">
          <a:xfrm flipH="1">
            <a:off x="2339925" y="7096109"/>
            <a:ext cx="375297" cy="204993"/>
          </a:xfrm>
          <a:prstGeom prst="line">
            <a:avLst/>
          </a:prstGeom>
          <a:solidFill>
            <a:srgbClr val="FBA9A3"/>
          </a:solidFill>
          <a:ln w="6350" cap="flat" cmpd="dbl" algn="ctr">
            <a:solidFill>
              <a:schemeClr val="tx1"/>
            </a:solidFill>
            <a:prstDash val="solid"/>
            <a:round/>
            <a:headEnd type="none" w="med" len="med"/>
            <a:tailEnd type="none" w="med" len="med"/>
          </a:ln>
          <a:effectLst/>
        </p:spPr>
      </p:cxnSp>
      <p:sp>
        <p:nvSpPr>
          <p:cNvPr id="3" name="角丸四角形 2"/>
          <p:cNvSpPr/>
          <p:nvPr/>
        </p:nvSpPr>
        <p:spPr bwMode="auto">
          <a:xfrm>
            <a:off x="358875" y="1889522"/>
            <a:ext cx="6544230" cy="635571"/>
          </a:xfrm>
          <a:prstGeom prst="roundRect">
            <a:avLst>
              <a:gd name="adj" fmla="val 9580"/>
            </a:avLst>
          </a:prstGeom>
          <a:solidFill>
            <a:srgbClr val="CCFFFF"/>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36000" tIns="36000" rIns="36000" bIns="36000" numCol="1" rtlCol="0" anchor="ctr" anchorCtr="0" compatLnSpc="1">
            <a:prstTxWarp prst="textNoShape">
              <a:avLst/>
            </a:prstTxWarp>
          </a:bodyPr>
          <a:lstStyle/>
          <a:p>
            <a:pPr eaLnBrk="0" fontAlgn="base" hangingPunct="0">
              <a:lnSpc>
                <a:spcPts val="1300"/>
              </a:lnSpc>
              <a:spcBef>
                <a:spcPct val="0"/>
              </a:spcBef>
              <a:spcAft>
                <a:spcPct val="0"/>
              </a:spcAft>
              <a:buNone/>
              <a:defRPr/>
            </a:pPr>
            <a:r>
              <a:rPr lang="ja-JP" altLang="en-US" sz="1200" dirty="0">
                <a:solidFill>
                  <a:srgbClr val="0000FF"/>
                </a:solidFill>
                <a:latin typeface="+mn-ea"/>
              </a:rPr>
              <a:t>○</a:t>
            </a:r>
            <a:r>
              <a:rPr lang="ja-JP" altLang="en-US" sz="1200" u="sng" dirty="0">
                <a:solidFill>
                  <a:srgbClr val="0000FF"/>
                </a:solidFill>
                <a:latin typeface="+mn-ea"/>
              </a:rPr>
              <a:t>自殺死亡率（</a:t>
            </a:r>
            <a:r>
              <a:rPr lang="en-US" altLang="ja-JP" sz="1200" u="sng" dirty="0">
                <a:solidFill>
                  <a:srgbClr val="0000FF"/>
                </a:solidFill>
                <a:latin typeface="+mn-ea"/>
              </a:rPr>
              <a:t>※</a:t>
            </a:r>
            <a:r>
              <a:rPr lang="ja-JP" altLang="en-US" sz="1200" u="sng" dirty="0">
                <a:solidFill>
                  <a:srgbClr val="0000FF"/>
                </a:solidFill>
                <a:latin typeface="+mn-ea"/>
              </a:rPr>
              <a:t>）</a:t>
            </a:r>
            <a:r>
              <a:rPr lang="ja-JP" altLang="en-US" sz="1200" u="sng" dirty="0" smtClean="0">
                <a:solidFill>
                  <a:srgbClr val="0000FF"/>
                </a:solidFill>
                <a:latin typeface="+mn-ea"/>
              </a:rPr>
              <a:t>を</a:t>
            </a:r>
            <a:r>
              <a:rPr lang="en-US" altLang="ja-JP" sz="1200" u="sng" dirty="0">
                <a:solidFill>
                  <a:srgbClr val="0000FF"/>
                </a:solidFill>
                <a:latin typeface="+mn-ea"/>
              </a:rPr>
              <a:t>2026</a:t>
            </a:r>
            <a:r>
              <a:rPr lang="ja-JP" altLang="en-US" sz="1200" u="sng" dirty="0" smtClean="0">
                <a:solidFill>
                  <a:srgbClr val="0000FF"/>
                </a:solidFill>
                <a:latin typeface="+mn-ea"/>
              </a:rPr>
              <a:t>年</a:t>
            </a:r>
            <a:r>
              <a:rPr lang="ja-JP" altLang="en-US" sz="1200" u="sng" dirty="0">
                <a:solidFill>
                  <a:srgbClr val="0000FF"/>
                </a:solidFill>
                <a:latin typeface="+mn-ea"/>
              </a:rPr>
              <a:t>までに平成</a:t>
            </a:r>
            <a:r>
              <a:rPr lang="en-US" altLang="ja-JP" sz="1200" u="sng" dirty="0">
                <a:solidFill>
                  <a:srgbClr val="0000FF"/>
                </a:solidFill>
                <a:latin typeface="+mn-ea"/>
              </a:rPr>
              <a:t>27</a:t>
            </a:r>
            <a:r>
              <a:rPr lang="ja-JP" altLang="en-US" sz="1200" u="sng" dirty="0">
                <a:solidFill>
                  <a:srgbClr val="0000FF"/>
                </a:solidFill>
                <a:latin typeface="+mn-ea"/>
              </a:rPr>
              <a:t>年と比べて</a:t>
            </a:r>
            <a:r>
              <a:rPr lang="en-US" altLang="ja-JP" sz="1200" u="sng" dirty="0">
                <a:solidFill>
                  <a:srgbClr val="0000FF"/>
                </a:solidFill>
                <a:latin typeface="+mn-ea"/>
              </a:rPr>
              <a:t>30</a:t>
            </a:r>
            <a:r>
              <a:rPr lang="ja-JP" altLang="en-US" sz="1200" u="sng" dirty="0">
                <a:solidFill>
                  <a:srgbClr val="0000FF"/>
                </a:solidFill>
                <a:latin typeface="+mn-ea"/>
              </a:rPr>
              <a:t>％以上</a:t>
            </a:r>
            <a:r>
              <a:rPr lang="ja-JP" altLang="en-US" sz="1200" u="sng" dirty="0" smtClean="0">
                <a:solidFill>
                  <a:srgbClr val="0000FF"/>
                </a:solidFill>
                <a:latin typeface="+mn-ea"/>
              </a:rPr>
              <a:t>減少</a:t>
            </a:r>
            <a:r>
              <a:rPr lang="ja-JP" altLang="en-US" sz="1200" dirty="0" smtClean="0">
                <a:solidFill>
                  <a:srgbClr val="0000FF"/>
                </a:solidFill>
                <a:latin typeface="+mn-ea"/>
              </a:rPr>
              <a:t> </a:t>
            </a:r>
            <a:r>
              <a:rPr lang="ja-JP" altLang="en-US" sz="800" dirty="0" smtClean="0">
                <a:solidFill>
                  <a:srgbClr val="0000FF"/>
                </a:solidFill>
                <a:latin typeface="+mn-ea"/>
              </a:rPr>
              <a:t>（</a:t>
            </a:r>
            <a:r>
              <a:rPr lang="en-US" altLang="ja-JP" sz="800" dirty="0">
                <a:solidFill>
                  <a:srgbClr val="0000FF"/>
                </a:solidFill>
                <a:latin typeface="+mn-ea"/>
              </a:rPr>
              <a:t>※</a:t>
            </a:r>
            <a:r>
              <a:rPr lang="ja-JP" altLang="en-US" sz="800" dirty="0">
                <a:solidFill>
                  <a:srgbClr val="0000FF"/>
                </a:solidFill>
                <a:latin typeface="+mn-ea"/>
              </a:rPr>
              <a:t>）人口</a:t>
            </a:r>
            <a:r>
              <a:rPr lang="en-US" altLang="ja-JP" sz="800" dirty="0">
                <a:solidFill>
                  <a:srgbClr val="0000FF"/>
                </a:solidFill>
                <a:latin typeface="+mn-ea"/>
              </a:rPr>
              <a:t>10</a:t>
            </a:r>
            <a:r>
              <a:rPr lang="ja-JP" altLang="en-US" sz="800" dirty="0">
                <a:solidFill>
                  <a:srgbClr val="0000FF"/>
                </a:solidFill>
                <a:latin typeface="+mn-ea"/>
              </a:rPr>
              <a:t>万人当たりの自殺による死亡者</a:t>
            </a:r>
            <a:endParaRPr lang="en-US" altLang="ja-JP" sz="800" dirty="0">
              <a:solidFill>
                <a:srgbClr val="0000FF"/>
              </a:solidFill>
              <a:latin typeface="+mn-ea"/>
            </a:endParaRPr>
          </a:p>
          <a:p>
            <a:pPr eaLnBrk="0" fontAlgn="base" hangingPunct="0">
              <a:lnSpc>
                <a:spcPts val="200"/>
              </a:lnSpc>
              <a:spcBef>
                <a:spcPct val="0"/>
              </a:spcBef>
              <a:spcAft>
                <a:spcPct val="0"/>
              </a:spcAft>
              <a:buNone/>
              <a:defRPr/>
            </a:pPr>
            <a:endParaRPr lang="en-US" altLang="ja-JP" sz="900" dirty="0">
              <a:solidFill>
                <a:srgbClr val="0000FF"/>
              </a:solidFill>
              <a:latin typeface="+mn-ea"/>
            </a:endParaRPr>
          </a:p>
          <a:p>
            <a:pPr eaLnBrk="0" fontAlgn="base" hangingPunct="0">
              <a:lnSpc>
                <a:spcPts val="300"/>
              </a:lnSpc>
              <a:spcBef>
                <a:spcPct val="0"/>
              </a:spcBef>
              <a:spcAft>
                <a:spcPct val="0"/>
              </a:spcAft>
              <a:buNone/>
              <a:defRPr/>
            </a:pPr>
            <a:endParaRPr lang="en-US" altLang="ja-JP" sz="1200" dirty="0">
              <a:solidFill>
                <a:srgbClr val="0000FF"/>
              </a:solidFill>
              <a:latin typeface="+mn-ea"/>
            </a:endParaRPr>
          </a:p>
          <a:p>
            <a:pPr eaLnBrk="0" fontAlgn="base" hangingPunct="0">
              <a:lnSpc>
                <a:spcPts val="1300"/>
              </a:lnSpc>
              <a:spcBef>
                <a:spcPct val="0"/>
              </a:spcBef>
              <a:spcAft>
                <a:spcPct val="0"/>
              </a:spcAft>
              <a:buNone/>
              <a:defRPr/>
            </a:pPr>
            <a:r>
              <a:rPr lang="ja-JP" altLang="en-US" sz="1200" dirty="0" smtClean="0">
                <a:solidFill>
                  <a:srgbClr val="0000FF"/>
                </a:solidFill>
                <a:latin typeface="+mn-ea"/>
              </a:rPr>
              <a:t>○</a:t>
            </a:r>
            <a:r>
              <a:rPr lang="en-US" altLang="ja-JP" sz="1200" dirty="0">
                <a:solidFill>
                  <a:srgbClr val="0000FF"/>
                </a:solidFill>
                <a:latin typeface="+mn-ea"/>
              </a:rPr>
              <a:t>2021</a:t>
            </a:r>
            <a:r>
              <a:rPr lang="ja-JP" altLang="en-US" sz="1200" dirty="0" smtClean="0">
                <a:solidFill>
                  <a:srgbClr val="0000FF"/>
                </a:solidFill>
                <a:latin typeface="+mn-ea"/>
              </a:rPr>
              <a:t>年</a:t>
            </a:r>
            <a:r>
              <a:rPr lang="ja-JP" altLang="en-US" sz="1200" dirty="0">
                <a:solidFill>
                  <a:srgbClr val="0000FF"/>
                </a:solidFill>
                <a:latin typeface="+mn-ea"/>
              </a:rPr>
              <a:t>の自殺死亡率等を踏まえ</a:t>
            </a:r>
            <a:r>
              <a:rPr lang="ja-JP" altLang="en-US" sz="1200" dirty="0" smtClean="0">
                <a:solidFill>
                  <a:srgbClr val="0000FF"/>
                </a:solidFill>
                <a:latin typeface="+mn-ea"/>
              </a:rPr>
              <a:t>、</a:t>
            </a:r>
            <a:r>
              <a:rPr lang="en-US" altLang="ja-JP" sz="1200" dirty="0">
                <a:solidFill>
                  <a:srgbClr val="0000FF"/>
                </a:solidFill>
                <a:latin typeface="+mn-ea"/>
              </a:rPr>
              <a:t>2022</a:t>
            </a:r>
            <a:r>
              <a:rPr lang="ja-JP" altLang="en-US" sz="1200" dirty="0" smtClean="0">
                <a:solidFill>
                  <a:srgbClr val="0000FF"/>
                </a:solidFill>
                <a:latin typeface="+mn-ea"/>
              </a:rPr>
              <a:t>年度（中間年）に</a:t>
            </a:r>
            <a:r>
              <a:rPr lang="ja-JP" altLang="en-US" sz="1200" dirty="0">
                <a:solidFill>
                  <a:srgbClr val="0000FF"/>
                </a:solidFill>
                <a:latin typeface="+mn-ea"/>
              </a:rPr>
              <a:t>計画見直しを</a:t>
            </a:r>
            <a:r>
              <a:rPr lang="ja-JP" altLang="en-US" sz="1200" dirty="0" smtClean="0">
                <a:solidFill>
                  <a:srgbClr val="0000FF"/>
                </a:solidFill>
                <a:latin typeface="+mn-ea"/>
              </a:rPr>
              <a:t>検討</a:t>
            </a:r>
            <a:endParaRPr lang="en-US" altLang="ja-JP" sz="1200" dirty="0" smtClean="0">
              <a:solidFill>
                <a:srgbClr val="0000FF"/>
              </a:solidFill>
              <a:latin typeface="+mn-ea"/>
            </a:endParaRPr>
          </a:p>
          <a:p>
            <a:pPr eaLnBrk="0" fontAlgn="base" hangingPunct="0">
              <a:lnSpc>
                <a:spcPts val="1300"/>
              </a:lnSpc>
              <a:spcBef>
                <a:spcPct val="0"/>
              </a:spcBef>
              <a:spcAft>
                <a:spcPct val="0"/>
              </a:spcAft>
              <a:buNone/>
              <a:defRPr/>
            </a:pPr>
            <a:r>
              <a:rPr lang="ja-JP" altLang="en-US" sz="800" dirty="0" smtClean="0">
                <a:solidFill>
                  <a:srgbClr val="0000FF"/>
                </a:solidFill>
                <a:latin typeface="+mn-ea"/>
              </a:rPr>
              <a:t>　</a:t>
            </a:r>
            <a:r>
              <a:rPr lang="ja-JP" altLang="en-US" sz="1200" dirty="0" smtClean="0">
                <a:solidFill>
                  <a:srgbClr val="0000FF"/>
                </a:solidFill>
                <a:latin typeface="+mn-ea"/>
              </a:rPr>
              <a:t>　（目標が達成された場合は、中間年以外であっても目標の見直しを検討）</a:t>
            </a:r>
            <a:endParaRPr lang="ja-JP" altLang="en-US" sz="1200" dirty="0">
              <a:solidFill>
                <a:srgbClr val="0000FF"/>
              </a:solidFill>
              <a:latin typeface="+mn-ea"/>
            </a:endParaRPr>
          </a:p>
        </p:txBody>
      </p:sp>
      <p:cxnSp>
        <p:nvCxnSpPr>
          <p:cNvPr id="11" name="直線コネクタ 10"/>
          <p:cNvCxnSpPr>
            <a:stCxn id="9" idx="1"/>
          </p:cNvCxnSpPr>
          <p:nvPr/>
        </p:nvCxnSpPr>
        <p:spPr bwMode="auto">
          <a:xfrm flipH="1">
            <a:off x="2456598" y="7581407"/>
            <a:ext cx="255084" cy="102283"/>
          </a:xfrm>
          <a:prstGeom prst="line">
            <a:avLst/>
          </a:prstGeom>
          <a:solidFill>
            <a:srgbClr val="FBA9A3"/>
          </a:solidFill>
          <a:ln w="6350" cap="flat" cmpd="dbl" algn="ctr">
            <a:solidFill>
              <a:schemeClr val="tx1"/>
            </a:solidFill>
            <a:prstDash val="solid"/>
            <a:round/>
            <a:headEnd type="none" w="med" len="med"/>
            <a:tailEnd type="none" w="med" len="med"/>
          </a:ln>
          <a:effectLst/>
        </p:spPr>
      </p:cxnSp>
      <p:cxnSp>
        <p:nvCxnSpPr>
          <p:cNvPr id="5" name="直線コネクタ 4"/>
          <p:cNvCxnSpPr/>
          <p:nvPr/>
        </p:nvCxnSpPr>
        <p:spPr bwMode="auto">
          <a:xfrm flipV="1">
            <a:off x="7428753" y="1177714"/>
            <a:ext cx="1787171" cy="14218"/>
          </a:xfrm>
          <a:prstGeom prst="line">
            <a:avLst/>
          </a:prstGeom>
          <a:solidFill>
            <a:srgbClr val="FBA9A3"/>
          </a:solidFill>
          <a:ln w="19050" cap="flat" cmpd="sng" algn="ctr">
            <a:solidFill>
              <a:srgbClr val="3333CC"/>
            </a:solidFill>
            <a:prstDash val="sysDot"/>
            <a:round/>
            <a:headEnd type="none" w="med" len="med"/>
            <a:tailEnd type="none" w="med" len="med"/>
          </a:ln>
          <a:effectLst/>
        </p:spPr>
      </p:cxnSp>
      <p:cxnSp>
        <p:nvCxnSpPr>
          <p:cNvPr id="56" name="直線コネクタ 55"/>
          <p:cNvCxnSpPr/>
          <p:nvPr/>
        </p:nvCxnSpPr>
        <p:spPr bwMode="auto">
          <a:xfrm>
            <a:off x="9447892" y="1177714"/>
            <a:ext cx="1584984" cy="137"/>
          </a:xfrm>
          <a:prstGeom prst="line">
            <a:avLst/>
          </a:prstGeom>
          <a:solidFill>
            <a:srgbClr val="FBA9A3"/>
          </a:solidFill>
          <a:ln w="19050" cap="flat" cmpd="sng" algn="ctr">
            <a:solidFill>
              <a:srgbClr val="3333CC"/>
            </a:solidFill>
            <a:prstDash val="sysDot"/>
            <a:round/>
            <a:headEnd type="none" w="med" len="med"/>
            <a:tailEnd type="none" w="med" len="med"/>
          </a:ln>
          <a:effectLst/>
        </p:spPr>
      </p:cxnSp>
      <p:cxnSp>
        <p:nvCxnSpPr>
          <p:cNvPr id="57" name="直線コネクタ 56"/>
          <p:cNvCxnSpPr/>
          <p:nvPr/>
        </p:nvCxnSpPr>
        <p:spPr bwMode="auto">
          <a:xfrm>
            <a:off x="11334590" y="1427282"/>
            <a:ext cx="1584984" cy="137"/>
          </a:xfrm>
          <a:prstGeom prst="line">
            <a:avLst/>
          </a:prstGeom>
          <a:solidFill>
            <a:srgbClr val="FBA9A3"/>
          </a:solidFill>
          <a:ln w="19050" cap="flat" cmpd="sng" algn="ctr">
            <a:solidFill>
              <a:srgbClr val="3333CC"/>
            </a:solidFill>
            <a:prstDash val="sysDot"/>
            <a:round/>
            <a:headEnd type="none" w="med" len="med"/>
            <a:tailEnd type="none" w="med" len="med"/>
          </a:ln>
          <a:effectLst/>
        </p:spPr>
      </p:cxnSp>
      <p:cxnSp>
        <p:nvCxnSpPr>
          <p:cNvPr id="58" name="直線コネクタ 57"/>
          <p:cNvCxnSpPr/>
          <p:nvPr/>
        </p:nvCxnSpPr>
        <p:spPr bwMode="auto">
          <a:xfrm>
            <a:off x="13193782" y="1426535"/>
            <a:ext cx="1584984" cy="137"/>
          </a:xfrm>
          <a:prstGeom prst="line">
            <a:avLst/>
          </a:prstGeom>
          <a:solidFill>
            <a:srgbClr val="FBA9A3"/>
          </a:solidFill>
          <a:ln w="19050" cap="flat" cmpd="sng" algn="ctr">
            <a:solidFill>
              <a:srgbClr val="3333CC"/>
            </a:solidFill>
            <a:prstDash val="sysDot"/>
            <a:round/>
            <a:headEnd type="none" w="med" len="med"/>
            <a:tailEnd type="none" w="med" len="med"/>
          </a:ln>
          <a:effectLst/>
        </p:spPr>
      </p:cxnSp>
      <p:cxnSp>
        <p:nvCxnSpPr>
          <p:cNvPr id="59" name="直線コネクタ 58"/>
          <p:cNvCxnSpPr/>
          <p:nvPr/>
        </p:nvCxnSpPr>
        <p:spPr bwMode="auto">
          <a:xfrm>
            <a:off x="7330336" y="9294844"/>
            <a:ext cx="7363564" cy="25400"/>
          </a:xfrm>
          <a:prstGeom prst="line">
            <a:avLst/>
          </a:prstGeom>
          <a:solidFill>
            <a:srgbClr val="FBA9A3"/>
          </a:solidFill>
          <a:ln w="25400" cap="flat" cmpd="sng" algn="ctr">
            <a:solidFill>
              <a:srgbClr val="3333CC"/>
            </a:solidFill>
            <a:prstDash val="sysDot"/>
            <a:round/>
            <a:headEnd type="none" w="med" len="med"/>
            <a:tailEnd type="none" w="med" len="med"/>
          </a:ln>
          <a:effectLst/>
        </p:spPr>
      </p:cxnSp>
      <p:sp>
        <p:nvSpPr>
          <p:cNvPr id="60" name="正方形/長方形 59"/>
          <p:cNvSpPr/>
          <p:nvPr/>
        </p:nvSpPr>
        <p:spPr bwMode="auto">
          <a:xfrm>
            <a:off x="7361089" y="5297602"/>
            <a:ext cx="2014666" cy="204862"/>
          </a:xfrm>
          <a:prstGeom prst="rect">
            <a:avLst/>
          </a:prstGeom>
          <a:solidFill>
            <a:srgbClr val="CCFFFF"/>
          </a:solidFill>
          <a:ln w="12700">
            <a:solidFill>
              <a:srgbClr val="6699FF"/>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defTabSz="914400" rtl="0" eaLnBrk="1" fontAlgn="base" latinLnBrk="0" hangingPunct="1">
              <a:lnSpc>
                <a:spcPct val="85000"/>
              </a:lnSpc>
              <a:spcBef>
                <a:spcPct val="0"/>
              </a:spcBef>
              <a:spcAft>
                <a:spcPct val="0"/>
              </a:spcAft>
              <a:buClrTx/>
              <a:buSzTx/>
              <a:buFontTx/>
              <a:buNone/>
              <a:tabLst/>
            </a:pPr>
            <a:r>
              <a:rPr kumimoji="1" lang="ja-JP" altLang="en-US" sz="12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１</a:t>
            </a:r>
            <a:r>
              <a:rPr kumimoji="1" lang="ja-JP" altLang="en-US" sz="1200" b="0" i="0" u="none" strike="noStrike" cap="none" normalizeH="0" dirty="0" smtClean="0">
                <a:ln>
                  <a:noFill/>
                </a:ln>
                <a:solidFill>
                  <a:schemeClr val="tx1"/>
                </a:solidFill>
                <a:effectLst/>
                <a:latin typeface="ＭＳ ゴシック" panose="020B0609070205080204" pitchFamily="49" charset="-128"/>
                <a:ea typeface="ＭＳ ゴシック" panose="020B0609070205080204" pitchFamily="49" charset="-128"/>
              </a:rPr>
              <a:t> </a:t>
            </a:r>
            <a:r>
              <a:rPr kumimoji="1" lang="ja-JP" altLang="en-US" sz="12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rPr>
              <a:t>ステージ別の取組み</a:t>
            </a:r>
          </a:p>
        </p:txBody>
      </p:sp>
      <p:sp>
        <p:nvSpPr>
          <p:cNvPr id="61" name="正方形/長方形 60"/>
          <p:cNvSpPr/>
          <p:nvPr/>
        </p:nvSpPr>
        <p:spPr bwMode="auto">
          <a:xfrm>
            <a:off x="7406536" y="8403085"/>
            <a:ext cx="1974916" cy="233142"/>
          </a:xfrm>
          <a:prstGeom prst="rect">
            <a:avLst/>
          </a:prstGeom>
          <a:solidFill>
            <a:srgbClr val="CCFFFF"/>
          </a:solidFill>
          <a:ln w="12700">
            <a:solidFill>
              <a:srgbClr val="6699FF"/>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defTabSz="914400" rtl="0" eaLnBrk="1" fontAlgn="base" latinLnBrk="0" hangingPunct="1">
              <a:lnSpc>
                <a:spcPct val="85000"/>
              </a:lnSpc>
              <a:spcBef>
                <a:spcPct val="0"/>
              </a:spcBef>
              <a:spcAft>
                <a:spcPct val="0"/>
              </a:spcAft>
              <a:buClrTx/>
              <a:buSzTx/>
              <a:buFontTx/>
              <a:buNone/>
              <a:tabLst/>
            </a:pPr>
            <a:r>
              <a:rPr lang="ja-JP" altLang="en-US" sz="1200" dirty="0" smtClean="0">
                <a:solidFill>
                  <a:schemeClr val="tx1"/>
                </a:solidFill>
                <a:latin typeface="ＭＳ ゴシック" panose="020B0609070205080204" pitchFamily="49" charset="-128"/>
                <a:ea typeface="ＭＳ ゴシック" panose="020B0609070205080204" pitchFamily="49" charset="-128"/>
              </a:rPr>
              <a:t>２ 市町村等への支援の強化</a:t>
            </a:r>
            <a:endParaRPr kumimoji="1" lang="ja-JP" altLang="en-US" sz="12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62" name="正方形/長方形 61"/>
          <p:cNvSpPr/>
          <p:nvPr/>
        </p:nvSpPr>
        <p:spPr bwMode="auto">
          <a:xfrm>
            <a:off x="7400839" y="8833463"/>
            <a:ext cx="1974916" cy="233142"/>
          </a:xfrm>
          <a:prstGeom prst="rect">
            <a:avLst/>
          </a:prstGeom>
          <a:solidFill>
            <a:srgbClr val="CCFFFF"/>
          </a:solidFill>
          <a:ln w="12700">
            <a:solidFill>
              <a:srgbClr val="6699FF"/>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defTabSz="914400" rtl="0" eaLnBrk="1" fontAlgn="base" latinLnBrk="0" hangingPunct="1">
              <a:lnSpc>
                <a:spcPct val="85000"/>
              </a:lnSpc>
              <a:spcBef>
                <a:spcPct val="0"/>
              </a:spcBef>
              <a:spcAft>
                <a:spcPct val="0"/>
              </a:spcAft>
              <a:buClrTx/>
              <a:buSzTx/>
              <a:buFontTx/>
              <a:buNone/>
              <a:tabLst/>
            </a:pPr>
            <a:r>
              <a:rPr lang="ja-JP" altLang="en-US" sz="1200" dirty="0" smtClean="0">
                <a:solidFill>
                  <a:schemeClr val="tx1"/>
                </a:solidFill>
                <a:latin typeface="ＭＳ ゴシック" panose="020B0609070205080204" pitchFamily="49" charset="-128"/>
                <a:ea typeface="ＭＳ ゴシック" panose="020B0609070205080204" pitchFamily="49" charset="-128"/>
              </a:rPr>
              <a:t>３ 実態把握と分析</a:t>
            </a:r>
            <a:endParaRPr kumimoji="1" lang="ja-JP" altLang="en-US" sz="1200" b="0" i="0" u="none" strike="noStrike" cap="none" normalizeH="0" baseline="0" dirty="0" smtClean="0">
              <a:ln>
                <a:noFill/>
              </a:ln>
              <a:solidFill>
                <a:schemeClr val="tx1"/>
              </a:solidFill>
              <a:effectLst/>
              <a:latin typeface="ＭＳ ゴシック" panose="020B0609070205080204" pitchFamily="49" charset="-128"/>
              <a:ea typeface="ＭＳ ゴシック" panose="020B0609070205080204" pitchFamily="49" charset="-128"/>
            </a:endParaRPr>
          </a:p>
        </p:txBody>
      </p:sp>
      <p:sp>
        <p:nvSpPr>
          <p:cNvPr id="66" name="正方形/長方形 65"/>
          <p:cNvSpPr/>
          <p:nvPr/>
        </p:nvSpPr>
        <p:spPr bwMode="auto">
          <a:xfrm>
            <a:off x="11197438" y="751657"/>
            <a:ext cx="3686235" cy="339772"/>
          </a:xfrm>
          <a:prstGeom prst="rect">
            <a:avLst/>
          </a:prstGeom>
          <a:solidFill>
            <a:schemeClr val="bg1"/>
          </a:solidFill>
          <a:ln w="9525" cap="flat" cmpd="dbl" algn="ctr">
            <a:solidFill>
              <a:schemeClr val="tx1"/>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algn="ctr">
              <a:lnSpc>
                <a:spcPts val="100"/>
              </a:lnSpc>
            </a:pPr>
            <a:endParaRPr lang="en-US" altLang="ja-JP" sz="1100" dirty="0" smtClean="0">
              <a:solidFill>
                <a:srgbClr val="0000FF"/>
              </a:solidFill>
              <a:latin typeface="+mn-ea"/>
            </a:endParaRPr>
          </a:p>
          <a:p>
            <a:pPr algn="ctr">
              <a:lnSpc>
                <a:spcPts val="100"/>
              </a:lnSpc>
            </a:pPr>
            <a:endParaRPr lang="en-US" altLang="ja-JP" sz="1100" dirty="0" smtClean="0">
              <a:solidFill>
                <a:srgbClr val="0000FF"/>
              </a:solidFill>
              <a:latin typeface="+mn-ea"/>
            </a:endParaRPr>
          </a:p>
          <a:p>
            <a:pPr algn="ctr">
              <a:lnSpc>
                <a:spcPts val="100"/>
              </a:lnSpc>
            </a:pPr>
            <a:endParaRPr lang="en-US" altLang="ja-JP" sz="1100" dirty="0">
              <a:solidFill>
                <a:srgbClr val="0000FF"/>
              </a:solidFill>
              <a:latin typeface="+mn-ea"/>
            </a:endParaRPr>
          </a:p>
          <a:p>
            <a:pPr algn="ctr">
              <a:lnSpc>
                <a:spcPts val="100"/>
              </a:lnSpc>
            </a:pPr>
            <a:endParaRPr lang="en-US" altLang="ja-JP" sz="1100" dirty="0" smtClean="0">
              <a:solidFill>
                <a:srgbClr val="0000FF"/>
              </a:solidFill>
              <a:latin typeface="+mn-ea"/>
            </a:endParaRPr>
          </a:p>
          <a:p>
            <a:pPr>
              <a:lnSpc>
                <a:spcPts val="1200"/>
              </a:lnSpc>
            </a:pPr>
            <a:r>
              <a:rPr lang="ja-JP" altLang="en-US" sz="1100" dirty="0" smtClean="0">
                <a:solidFill>
                  <a:srgbClr val="0000FF"/>
                </a:solidFill>
                <a:latin typeface="+mn-ea"/>
              </a:rPr>
              <a:t>                年齢層別の状況に応じた対応</a:t>
            </a:r>
            <a:endParaRPr lang="en-US" altLang="ja-JP" sz="1050" dirty="0">
              <a:latin typeface="+mn-ea"/>
            </a:endParaRPr>
          </a:p>
          <a:p>
            <a:pPr>
              <a:lnSpc>
                <a:spcPts val="1200"/>
              </a:lnSpc>
            </a:pPr>
            <a:endParaRPr lang="en-US" altLang="ja-JP" sz="1050" dirty="0">
              <a:latin typeface="+mj-ea"/>
            </a:endParaRPr>
          </a:p>
        </p:txBody>
      </p:sp>
      <p:sp>
        <p:nvSpPr>
          <p:cNvPr id="67" name="正方形/長方形 66"/>
          <p:cNvSpPr/>
          <p:nvPr/>
        </p:nvSpPr>
        <p:spPr bwMode="auto">
          <a:xfrm>
            <a:off x="13779394" y="805446"/>
            <a:ext cx="614829" cy="241944"/>
          </a:xfrm>
          <a:prstGeom prst="rect">
            <a:avLst/>
          </a:prstGeom>
          <a:solidFill>
            <a:schemeClr val="bg1"/>
          </a:solidFill>
          <a:ln w="19050" cap="flat" cmpd="sng" algn="ctr">
            <a:solidFill>
              <a:srgbClr val="0066FF"/>
            </a:solidFill>
            <a:prstDash val="solid"/>
            <a:round/>
            <a:headEnd type="none" w="med" len="med"/>
            <a:tailEnd type="none" w="med" len="med"/>
          </a:ln>
          <a:effectLst/>
        </p:spPr>
        <p:txBody>
          <a:bodyPr vert="horz" wrap="none" lIns="36000" tIns="36000" rIns="36000" bIns="36000" numCol="1" rtlCol="0" anchor="t" anchorCtr="0" compatLnSpc="1">
            <a:prstTxWarp prst="textNoShape">
              <a:avLst/>
            </a:prstTxWarp>
          </a:bodyPr>
          <a:lstStyle/>
          <a:p>
            <a:pPr algn="ctr">
              <a:lnSpc>
                <a:spcPts val="1200"/>
              </a:lnSpc>
            </a:pPr>
            <a:r>
              <a:rPr lang="ja-JP" altLang="en-US" sz="1050" dirty="0" smtClean="0">
                <a:latin typeface="+mn-ea"/>
              </a:rPr>
              <a:t>重点課題</a:t>
            </a:r>
            <a:endParaRPr lang="en-US" altLang="ja-JP" sz="1050" dirty="0">
              <a:latin typeface="+mj-ea"/>
            </a:endParaRPr>
          </a:p>
        </p:txBody>
      </p:sp>
      <p:pic>
        <p:nvPicPr>
          <p:cNvPr id="69"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46300" y="2566681"/>
            <a:ext cx="3787250" cy="443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正方形/長方形 3"/>
          <p:cNvSpPr/>
          <p:nvPr/>
        </p:nvSpPr>
        <p:spPr bwMode="auto">
          <a:xfrm>
            <a:off x="13540650" y="130281"/>
            <a:ext cx="1358900" cy="432136"/>
          </a:xfrm>
          <a:prstGeom prst="rect">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none" lIns="36000" tIns="36000" rIns="36000" bIns="36000" numCol="1" rtlCol="0" anchor="ctr" anchorCtr="0" compatLnSpc="1">
            <a:prstTxWarp prst="textNoShape">
              <a:avLst/>
            </a:prstTxWarp>
          </a:bodyPr>
          <a:lstStyle/>
          <a:p>
            <a:pPr marL="0" marR="0" indent="0" algn="ctr" defTabSz="914400" rtl="0" eaLnBrk="1" fontAlgn="base" latinLnBrk="0" hangingPunct="1">
              <a:lnSpc>
                <a:spcPct val="85000"/>
              </a:lnSpc>
              <a:spcBef>
                <a:spcPct val="0"/>
              </a:spcBef>
              <a:spcAft>
                <a:spcPct val="0"/>
              </a:spcAft>
              <a:buClrTx/>
              <a:buSzTx/>
              <a:buFontTx/>
              <a:buNone/>
              <a:tabLst/>
            </a:pPr>
            <a:r>
              <a:rPr kumimoji="1" lang="ja-JP" altLang="en-US" sz="2400" i="0" u="none" strike="noStrike" normalizeH="0" baseline="0" dirty="0" smtClean="0">
                <a:solidFill>
                  <a:schemeClr val="tx1"/>
                </a:solidFill>
                <a:latin typeface="+mn-ea"/>
              </a:rPr>
              <a:t>資料２</a:t>
            </a:r>
            <a:endParaRPr kumimoji="1" lang="ja-JP" altLang="en-US" sz="2400" i="0" u="none" strike="noStrike" normalizeH="0" baseline="0" dirty="0" smtClean="0">
              <a:solidFill>
                <a:schemeClr val="tx1"/>
              </a:solidFill>
              <a:latin typeface="+mn-ea"/>
            </a:endParaRPr>
          </a:p>
        </p:txBody>
      </p:sp>
    </p:spTree>
    <p:extLst>
      <p:ext uri="{BB962C8B-B14F-4D97-AF65-F5344CB8AC3E}">
        <p14:creationId xmlns:p14="http://schemas.microsoft.com/office/powerpoint/2010/main" val="227782901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48_230423朝日町女性後援会">
  <a:themeElements>
    <a:clrScheme name="230423朝日町女性後援会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230423朝日町女性後援会">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38100" cap="flat" cmpd="dbl" algn="ctr">
          <a:solidFill>
            <a:srgbClr val="CC3300"/>
          </a:solidFill>
          <a:prstDash val="solid"/>
          <a:round/>
          <a:headEnd type="none" w="med" len="med"/>
          <a:tailEnd type="none" w="med" len="med"/>
        </a:ln>
        <a:effectLst/>
      </a:spPr>
      <a:bodyPr vert="horz" wrap="none" lIns="36000" tIns="36000" rIns="36000" bIns="36000" numCol="1" rtlCol="0" anchor="ctr" anchorCtr="0" compatLnSpc="1">
        <a:prstTxWarp prst="textNoShape">
          <a:avLst/>
        </a:prstTxWarp>
      </a:bodyPr>
      <a:lstStyle>
        <a:defPPr marL="0" marR="0" indent="0" algn="ctr" defTabSz="914400" rtl="0" eaLnBrk="1" fontAlgn="base" latinLnBrk="0" hangingPunct="1">
          <a:lnSpc>
            <a:spcPct val="85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HGP創英角ｺﾞｼｯｸUB" pitchFamily="50" charset="-128"/>
            <a:ea typeface="HGP創英角ｺﾞｼｯｸUB" pitchFamily="50" charset="-128"/>
          </a:defRPr>
        </a:defPPr>
      </a:lstStyle>
    </a:spDef>
    <a:lnDef>
      <a:spPr bwMode="auto">
        <a:xfrm>
          <a:off x="0" y="0"/>
          <a:ext cx="1" cy="1"/>
        </a:xfrm>
        <a:custGeom>
          <a:avLst/>
          <a:gdLst/>
          <a:ahLst/>
          <a:cxnLst/>
          <a:rect l="0" t="0" r="0" b="0"/>
          <a:pathLst/>
        </a:custGeom>
        <a:solidFill>
          <a:srgbClr val="FBA9A3"/>
        </a:solidFill>
        <a:ln w="38100" cap="flat" cmpd="dbl" algn="ctr">
          <a:solidFill>
            <a:srgbClr val="CC3300"/>
          </a:solidFill>
          <a:prstDash val="solid"/>
          <a:round/>
          <a:headEnd type="none" w="med" len="med"/>
          <a:tailEnd type="none" w="med" len="med"/>
        </a:ln>
        <a:effectLst/>
      </a:spPr>
      <a:bodyPr vert="horz" wrap="none" lIns="36000" tIns="36000" rIns="36000" bIns="36000" numCol="1" anchor="ctr" anchorCtr="0" compatLnSpc="1">
        <a:prstTxWarp prst="textNoShape">
          <a:avLst/>
        </a:prstTxWarp>
      </a:bodyPr>
      <a:lstStyle>
        <a:defPPr marL="0" marR="0" indent="0" algn="ctr" defTabSz="914400" rtl="0" eaLnBrk="1" fontAlgn="base" latinLnBrk="0" hangingPunct="1">
          <a:lnSpc>
            <a:spcPct val="85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HGP創英角ｺﾞｼｯｸUB" pitchFamily="50" charset="-128"/>
            <a:ea typeface="HGP創英角ｺﾞｼｯｸUB" pitchFamily="50" charset="-128"/>
          </a:defRPr>
        </a:defPPr>
      </a:lstStyle>
    </a:lnDef>
    <a:txDef>
      <a:spPr bwMode="auto">
        <a:solidFill>
          <a:srgbClr val="0000CC"/>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spPr>
      <a:bodyPr lIns="91022" tIns="45509" rIns="91022" bIns="45509" anchor="ctr"/>
      <a:lstStyle>
        <a:defPPr algn="ctr" fontAlgn="auto">
          <a:spcAft>
            <a:spcPts val="0"/>
          </a:spcAft>
          <a:defRPr sz="2800" b="0" kern="0" dirty="0">
            <a:solidFill>
              <a:srgbClr val="FFFFFF"/>
            </a:solidFill>
            <a:latin typeface="HGS創英角ｺﾞｼｯｸUB" pitchFamily="50" charset="-128"/>
            <a:ea typeface="HGS創英角ｺﾞｼｯｸUB" pitchFamily="50" charset="-128"/>
          </a:defRPr>
        </a:defPPr>
      </a:lstStyle>
    </a:txDef>
  </a:objectDefaults>
  <a:extraClrSchemeLst>
    <a:extraClrScheme>
      <a:clrScheme name="230423朝日町女性後援会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230423朝日町女性後援会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230423朝日町女性後援会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230423朝日町女性後援会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230423朝日町女性後援会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230423朝日町女性後援会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230423朝日町女性後援会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2462</TotalTime>
  <Words>371</Words>
  <Application>Microsoft Office PowerPoint</Application>
  <PresentationFormat>ユーザー設定</PresentationFormat>
  <Paragraphs>178</Paragraphs>
  <Slides>1</Slides>
  <Notes>1</Notes>
  <HiddenSlides>0</HiddenSlides>
  <MMClips>0</MMClips>
  <ScaleCrop>false</ScaleCrop>
  <HeadingPairs>
    <vt:vector size="4" baseType="variant">
      <vt:variant>
        <vt:lpstr>テーマ</vt:lpstr>
      </vt:variant>
      <vt:variant>
        <vt:i4>2</vt:i4>
      </vt:variant>
      <vt:variant>
        <vt:lpstr>スライド タイトル</vt:lpstr>
      </vt:variant>
      <vt:variant>
        <vt:i4>1</vt:i4>
      </vt:variant>
    </vt:vector>
  </HeadingPairs>
  <TitlesOfParts>
    <vt:vector size="3" baseType="lpstr">
      <vt:lpstr>Office テーマ</vt:lpstr>
      <vt:lpstr>48_230423朝日町女性後援会</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稲垣　岳彦</dc:creator>
  <cp:lastModifiedBy>Administrator</cp:lastModifiedBy>
  <cp:revision>181</cp:revision>
  <cp:lastPrinted>2018-02-27T08:51:16Z</cp:lastPrinted>
  <dcterms:created xsi:type="dcterms:W3CDTF">2017-10-24T01:58:40Z</dcterms:created>
  <dcterms:modified xsi:type="dcterms:W3CDTF">2018-11-05T09:14:50Z</dcterms:modified>
</cp:coreProperties>
</file>