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517117" r:id="rId1"/>
  </p:sldMasterIdLst>
  <p:notesMasterIdLst>
    <p:notesMasterId r:id="rId3"/>
  </p:notesMasterIdLst>
  <p:handoutMasterIdLst>
    <p:handoutMasterId r:id="rId4"/>
  </p:handoutMasterIdLst>
  <p:sldIdLst>
    <p:sldId id="3362" r:id="rId2"/>
  </p:sldIdLst>
  <p:sldSz cx="12801600" cy="9601200" type="A3"/>
  <p:notesSz cx="6807200" cy="9939338"/>
  <p:defaultTextStyle>
    <a:defPPr>
      <a:defRPr lang="ja-JP"/>
    </a:defPPr>
    <a:lvl1pPr algn="l" rtl="0" eaLnBrk="0" fontAlgn="base" hangingPunct="0">
      <a:spcBef>
        <a:spcPct val="0"/>
      </a:spcBef>
      <a:spcAft>
        <a:spcPct val="0"/>
      </a:spcAft>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1pPr>
    <a:lvl2pPr marL="609797" indent="-197540" algn="l" rtl="0" eaLnBrk="0" fontAlgn="base" hangingPunct="0">
      <a:spcBef>
        <a:spcPct val="0"/>
      </a:spcBef>
      <a:spcAft>
        <a:spcPct val="0"/>
      </a:spcAft>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2pPr>
    <a:lvl3pPr marL="1221026" indent="-396512" algn="l" rtl="0" eaLnBrk="0" fontAlgn="base" hangingPunct="0">
      <a:spcBef>
        <a:spcPct val="0"/>
      </a:spcBef>
      <a:spcAft>
        <a:spcPct val="0"/>
      </a:spcAft>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3pPr>
    <a:lvl4pPr marL="1832254" indent="-595483" algn="l" rtl="0" eaLnBrk="0" fontAlgn="base" hangingPunct="0">
      <a:spcBef>
        <a:spcPct val="0"/>
      </a:spcBef>
      <a:spcAft>
        <a:spcPct val="0"/>
      </a:spcAft>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4pPr>
    <a:lvl5pPr marL="2443483" indent="-794455" algn="l" rtl="0" eaLnBrk="0" fontAlgn="base" hangingPunct="0">
      <a:spcBef>
        <a:spcPct val="0"/>
      </a:spcBef>
      <a:spcAft>
        <a:spcPct val="0"/>
      </a:spcAft>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5pPr>
    <a:lvl6pPr marL="2061286" algn="l" defTabSz="824514" rtl="0" eaLnBrk="1" latinLnBrk="0" hangingPunct="1">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6pPr>
    <a:lvl7pPr marL="2473543" algn="l" defTabSz="824514" rtl="0" eaLnBrk="1" latinLnBrk="0" hangingPunct="1">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7pPr>
    <a:lvl8pPr marL="2885801" algn="l" defTabSz="824514" rtl="0" eaLnBrk="1" latinLnBrk="0" hangingPunct="1">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8pPr>
    <a:lvl9pPr marL="3298058" algn="l" defTabSz="824514" rtl="0" eaLnBrk="1" latinLnBrk="0" hangingPunct="1">
      <a:defRPr kumimoji="1" sz="1533" kern="1200">
        <a:solidFill>
          <a:schemeClr val="tx1"/>
        </a:solidFill>
        <a:latin typeface="HGP創英角ｺﾞｼｯｸUB" panose="020B0900000000000000"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3976" userDrawn="1">
          <p15:clr>
            <a:srgbClr val="A4A3A4"/>
          </p15:clr>
        </p15:guide>
        <p15:guide id="2" pos="403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95584"/>
    <a:srgbClr val="8ABDF6"/>
    <a:srgbClr val="DAFAFE"/>
    <a:srgbClr val="FED6E1"/>
    <a:srgbClr val="FDBBCE"/>
    <a:srgbClr val="F83E73"/>
    <a:srgbClr val="D5F3C5"/>
    <a:srgbClr val="CDF1B9"/>
    <a:srgbClr val="7BD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FD4443E-F989-4FC4-A0C8-D5A2AF1F390B}" styleName="濃色スタイル 1 - アクセント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53" autoAdjust="0"/>
    <p:restoredTop sz="94259" autoAdjust="0"/>
  </p:normalViewPr>
  <p:slideViewPr>
    <p:cSldViewPr snapToObjects="1">
      <p:cViewPr>
        <p:scale>
          <a:sx n="100" d="100"/>
          <a:sy n="100" d="100"/>
        </p:scale>
        <p:origin x="-996" y="-1350"/>
      </p:cViewPr>
      <p:guideLst>
        <p:guide orient="horz" pos="3976"/>
        <p:guide pos="4033"/>
      </p:guideLst>
    </p:cSldViewPr>
  </p:slideViewPr>
  <p:outlineViewPr>
    <p:cViewPr>
      <p:scale>
        <a:sx n="33" d="100"/>
        <a:sy n="33" d="100"/>
      </p:scale>
      <p:origin x="0" y="0"/>
    </p:cViewPr>
  </p:outlineViewPr>
  <p:notesTextViewPr>
    <p:cViewPr>
      <p:scale>
        <a:sx n="75" d="100"/>
        <a:sy n="75" d="100"/>
      </p:scale>
      <p:origin x="0" y="0"/>
    </p:cViewPr>
  </p:notesTextViewPr>
  <p:sorterViewPr>
    <p:cViewPr>
      <p:scale>
        <a:sx n="75" d="100"/>
        <a:sy n="75" d="100"/>
      </p:scale>
      <p:origin x="0" y="715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18" y="3"/>
            <a:ext cx="2950375" cy="502086"/>
          </a:xfrm>
          <a:prstGeom prst="rect">
            <a:avLst/>
          </a:prstGeom>
          <a:noFill/>
          <a:ln>
            <a:noFill/>
          </a:ln>
        </p:spPr>
        <p:txBody>
          <a:bodyPr vert="horz" wrap="square" lIns="91570" tIns="45797" rIns="91570" bIns="45797" numCol="1" anchor="t" anchorCtr="0" compatLnSpc="1">
            <a:prstTxWarp prst="textNoShape">
              <a:avLst/>
            </a:prstTxWarp>
          </a:bodyPr>
          <a:lstStyle>
            <a:lvl1pPr algn="l" eaLnBrk="1" hangingPunct="1">
              <a:lnSpc>
                <a:spcPct val="100000"/>
              </a:lnSpc>
              <a:spcBef>
                <a:spcPct val="20000"/>
              </a:spcBef>
              <a:defRPr sz="1200">
                <a:latin typeface="Times New Roman" pitchFamily="18" charset="0"/>
                <a:ea typeface="ＭＳ Ｐゴシック" pitchFamily="50" charset="-128"/>
              </a:defRPr>
            </a:lvl1pPr>
          </a:lstStyle>
          <a:p>
            <a:pPr>
              <a:defRPr/>
            </a:pPr>
            <a:endParaRPr lang="en-US" altLang="ja-JP"/>
          </a:p>
        </p:txBody>
      </p:sp>
      <p:sp>
        <p:nvSpPr>
          <p:cNvPr id="65539" name="Rectangle 3"/>
          <p:cNvSpPr>
            <a:spLocks noGrp="1" noChangeArrowheads="1"/>
          </p:cNvSpPr>
          <p:nvPr>
            <p:ph type="dt" sz="quarter" idx="1"/>
          </p:nvPr>
        </p:nvSpPr>
        <p:spPr bwMode="auto">
          <a:xfrm>
            <a:off x="3856842" y="3"/>
            <a:ext cx="2950375" cy="502086"/>
          </a:xfrm>
          <a:prstGeom prst="rect">
            <a:avLst/>
          </a:prstGeom>
          <a:noFill/>
          <a:ln>
            <a:noFill/>
          </a:ln>
        </p:spPr>
        <p:txBody>
          <a:bodyPr vert="horz" wrap="square" lIns="91570" tIns="45797" rIns="91570" bIns="45797" numCol="1" anchor="t" anchorCtr="0" compatLnSpc="1">
            <a:prstTxWarp prst="textNoShape">
              <a:avLst/>
            </a:prstTxWarp>
          </a:bodyPr>
          <a:lstStyle>
            <a:lvl1pPr algn="r" eaLnBrk="1" hangingPunct="1">
              <a:lnSpc>
                <a:spcPct val="100000"/>
              </a:lnSpc>
              <a:spcBef>
                <a:spcPct val="20000"/>
              </a:spcBef>
              <a:defRPr sz="1200">
                <a:latin typeface="Times New Roman" pitchFamily="18" charset="0"/>
                <a:ea typeface="ＭＳ Ｐゴシック" pitchFamily="50" charset="-128"/>
              </a:defRPr>
            </a:lvl1pPr>
          </a:lstStyle>
          <a:p>
            <a:pPr>
              <a:defRPr/>
            </a:pPr>
            <a:endParaRPr lang="en-US" altLang="ja-JP"/>
          </a:p>
        </p:txBody>
      </p:sp>
      <p:sp>
        <p:nvSpPr>
          <p:cNvPr id="65540" name="Rectangle 4"/>
          <p:cNvSpPr>
            <a:spLocks noGrp="1" noChangeArrowheads="1"/>
          </p:cNvSpPr>
          <p:nvPr>
            <p:ph type="ftr" sz="quarter" idx="2"/>
          </p:nvPr>
        </p:nvSpPr>
        <p:spPr bwMode="auto">
          <a:xfrm>
            <a:off x="18" y="9437258"/>
            <a:ext cx="2950375" cy="502086"/>
          </a:xfrm>
          <a:prstGeom prst="rect">
            <a:avLst/>
          </a:prstGeom>
          <a:noFill/>
          <a:ln>
            <a:noFill/>
          </a:ln>
        </p:spPr>
        <p:txBody>
          <a:bodyPr vert="horz" wrap="square" lIns="91570" tIns="45797" rIns="91570" bIns="45797" numCol="1" anchor="b" anchorCtr="0" compatLnSpc="1">
            <a:prstTxWarp prst="textNoShape">
              <a:avLst/>
            </a:prstTxWarp>
          </a:bodyPr>
          <a:lstStyle>
            <a:lvl1pPr algn="l" eaLnBrk="1" hangingPunct="1">
              <a:lnSpc>
                <a:spcPct val="100000"/>
              </a:lnSpc>
              <a:spcBef>
                <a:spcPct val="20000"/>
              </a:spcBef>
              <a:defRPr sz="1200">
                <a:latin typeface="Times New Roman" pitchFamily="18" charset="0"/>
                <a:ea typeface="ＭＳ Ｐゴシック" pitchFamily="50" charset="-128"/>
              </a:defRPr>
            </a:lvl1pPr>
          </a:lstStyle>
          <a:p>
            <a:pPr>
              <a:defRPr/>
            </a:pPr>
            <a:endParaRPr lang="en-US" altLang="ja-JP"/>
          </a:p>
        </p:txBody>
      </p:sp>
      <p:sp>
        <p:nvSpPr>
          <p:cNvPr id="65541" name="Rectangle 5"/>
          <p:cNvSpPr>
            <a:spLocks noGrp="1" noChangeArrowheads="1"/>
          </p:cNvSpPr>
          <p:nvPr>
            <p:ph type="sldNum" sz="quarter" idx="3"/>
          </p:nvPr>
        </p:nvSpPr>
        <p:spPr bwMode="auto">
          <a:xfrm>
            <a:off x="3856842" y="9437258"/>
            <a:ext cx="2950375" cy="502086"/>
          </a:xfrm>
          <a:prstGeom prst="rect">
            <a:avLst/>
          </a:prstGeom>
          <a:noFill/>
          <a:ln>
            <a:noFill/>
          </a:ln>
        </p:spPr>
        <p:txBody>
          <a:bodyPr vert="horz" wrap="square" lIns="91570" tIns="45797" rIns="91570" bIns="45797" numCol="1" anchor="b" anchorCtr="0" compatLnSpc="1">
            <a:prstTxWarp prst="textNoShape">
              <a:avLst/>
            </a:prstTxWarp>
          </a:bodyPr>
          <a:lstStyle>
            <a:lvl1pPr algn="r" eaLnBrk="1" hangingPunct="1">
              <a:spcBef>
                <a:spcPct val="20000"/>
              </a:spcBef>
              <a:defRPr sz="1200">
                <a:latin typeface="Times New Roman" panose="02020603050405020304" pitchFamily="18" charset="0"/>
              </a:defRPr>
            </a:lvl1pPr>
          </a:lstStyle>
          <a:p>
            <a:fld id="{7E42FAB1-3578-46D2-A1EB-56CE561221DB}" type="slidenum">
              <a:rPr lang="en-US" altLang="ja-JP"/>
              <a:pPr/>
              <a:t>‹#›</a:t>
            </a:fld>
            <a:endParaRPr lang="en-US" altLang="ja-JP"/>
          </a:p>
        </p:txBody>
      </p:sp>
    </p:spTree>
    <p:extLst>
      <p:ext uri="{BB962C8B-B14F-4D97-AF65-F5344CB8AC3E}">
        <p14:creationId xmlns:p14="http://schemas.microsoft.com/office/powerpoint/2010/main" val="298658657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18" y="4"/>
            <a:ext cx="2950375" cy="532465"/>
          </a:xfrm>
          <a:prstGeom prst="rect">
            <a:avLst/>
          </a:prstGeom>
          <a:noFill/>
          <a:ln>
            <a:noFill/>
          </a:ln>
        </p:spPr>
        <p:txBody>
          <a:bodyPr vert="horz" wrap="square" lIns="90461" tIns="45236" rIns="90461" bIns="45236" numCol="1" anchor="t" anchorCtr="0" compatLnSpc="1">
            <a:prstTxWarp prst="textNoShape">
              <a:avLst/>
            </a:prstTxWarp>
          </a:bodyPr>
          <a:lstStyle>
            <a:lvl1pPr algn="l" defTabSz="906033" eaLnBrk="1" hangingPunct="1">
              <a:lnSpc>
                <a:spcPct val="100000"/>
              </a:lnSpc>
              <a:spcBef>
                <a:spcPct val="20000"/>
              </a:spcBef>
              <a:defRPr sz="1200">
                <a:latin typeface="Times New Roman" pitchFamily="18" charset="0"/>
                <a:ea typeface="ＭＳ Ｐゴシック" pitchFamily="50" charset="-128"/>
              </a:defRPr>
            </a:lvl1pPr>
          </a:lstStyle>
          <a:p>
            <a:pPr>
              <a:defRPr/>
            </a:pPr>
            <a:endParaRPr lang="en-US" altLang="ja-JP"/>
          </a:p>
        </p:txBody>
      </p:sp>
      <p:sp>
        <p:nvSpPr>
          <p:cNvPr id="75779" name="Rectangle 3"/>
          <p:cNvSpPr>
            <a:spLocks noGrp="1" noChangeArrowheads="1"/>
          </p:cNvSpPr>
          <p:nvPr>
            <p:ph type="dt" idx="1"/>
          </p:nvPr>
        </p:nvSpPr>
        <p:spPr bwMode="auto">
          <a:xfrm>
            <a:off x="3856842" y="4"/>
            <a:ext cx="2950375" cy="532465"/>
          </a:xfrm>
          <a:prstGeom prst="rect">
            <a:avLst/>
          </a:prstGeom>
          <a:noFill/>
          <a:ln>
            <a:noFill/>
          </a:ln>
        </p:spPr>
        <p:txBody>
          <a:bodyPr vert="horz" wrap="square" lIns="90461" tIns="45236" rIns="90461" bIns="45236" numCol="1" anchor="t" anchorCtr="0" compatLnSpc="1">
            <a:prstTxWarp prst="textNoShape">
              <a:avLst/>
            </a:prstTxWarp>
          </a:bodyPr>
          <a:lstStyle>
            <a:lvl1pPr algn="r" defTabSz="906033" eaLnBrk="1" hangingPunct="1">
              <a:lnSpc>
                <a:spcPct val="100000"/>
              </a:lnSpc>
              <a:spcBef>
                <a:spcPct val="20000"/>
              </a:spcBef>
              <a:defRPr sz="1200">
                <a:latin typeface="Times New Roman" pitchFamily="18" charset="0"/>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919163" y="766763"/>
            <a:ext cx="4978400" cy="3733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81" name="Rectangle 5"/>
          <p:cNvSpPr>
            <a:spLocks noGrp="1" noChangeArrowheads="1"/>
          </p:cNvSpPr>
          <p:nvPr>
            <p:ph type="body" sz="quarter" idx="3"/>
          </p:nvPr>
        </p:nvSpPr>
        <p:spPr bwMode="auto">
          <a:xfrm>
            <a:off x="908066" y="4725027"/>
            <a:ext cx="4991091" cy="4489972"/>
          </a:xfrm>
          <a:prstGeom prst="rect">
            <a:avLst/>
          </a:prstGeom>
          <a:noFill/>
          <a:ln>
            <a:noFill/>
          </a:ln>
        </p:spPr>
        <p:txBody>
          <a:bodyPr vert="horz" wrap="square" lIns="90461" tIns="45236" rIns="90461" bIns="4523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75782" name="Rectangle 6"/>
          <p:cNvSpPr>
            <a:spLocks noGrp="1" noChangeArrowheads="1"/>
          </p:cNvSpPr>
          <p:nvPr>
            <p:ph type="ftr" sz="quarter" idx="4"/>
          </p:nvPr>
        </p:nvSpPr>
        <p:spPr bwMode="auto">
          <a:xfrm>
            <a:off x="18" y="9437258"/>
            <a:ext cx="2950375" cy="538861"/>
          </a:xfrm>
          <a:prstGeom prst="rect">
            <a:avLst/>
          </a:prstGeom>
          <a:noFill/>
          <a:ln>
            <a:noFill/>
          </a:ln>
        </p:spPr>
        <p:txBody>
          <a:bodyPr vert="horz" wrap="square" lIns="90461" tIns="45236" rIns="90461" bIns="45236" numCol="1" anchor="b" anchorCtr="0" compatLnSpc="1">
            <a:prstTxWarp prst="textNoShape">
              <a:avLst/>
            </a:prstTxWarp>
          </a:bodyPr>
          <a:lstStyle>
            <a:lvl1pPr algn="l" defTabSz="906033" eaLnBrk="1" hangingPunct="1">
              <a:lnSpc>
                <a:spcPct val="100000"/>
              </a:lnSpc>
              <a:spcBef>
                <a:spcPct val="20000"/>
              </a:spcBef>
              <a:defRPr sz="1200">
                <a:latin typeface="Times New Roman" pitchFamily="18" charset="0"/>
                <a:ea typeface="ＭＳ Ｐゴシック" pitchFamily="50" charset="-128"/>
              </a:defRPr>
            </a:lvl1pPr>
          </a:lstStyle>
          <a:p>
            <a:pPr>
              <a:defRPr/>
            </a:pPr>
            <a:endParaRPr lang="en-US" altLang="ja-JP"/>
          </a:p>
        </p:txBody>
      </p:sp>
      <p:sp>
        <p:nvSpPr>
          <p:cNvPr id="75783" name="Rectangle 7"/>
          <p:cNvSpPr>
            <a:spLocks noGrp="1" noChangeArrowheads="1"/>
          </p:cNvSpPr>
          <p:nvPr>
            <p:ph type="sldNum" sz="quarter" idx="5"/>
          </p:nvPr>
        </p:nvSpPr>
        <p:spPr bwMode="auto">
          <a:xfrm>
            <a:off x="3856842" y="9437258"/>
            <a:ext cx="2950375" cy="538861"/>
          </a:xfrm>
          <a:prstGeom prst="rect">
            <a:avLst/>
          </a:prstGeom>
          <a:noFill/>
          <a:ln>
            <a:noFill/>
          </a:ln>
        </p:spPr>
        <p:txBody>
          <a:bodyPr vert="horz" wrap="square" lIns="90461" tIns="45236" rIns="90461" bIns="45236" numCol="1" anchor="b" anchorCtr="0" compatLnSpc="1">
            <a:prstTxWarp prst="textNoShape">
              <a:avLst/>
            </a:prstTxWarp>
          </a:bodyPr>
          <a:lstStyle>
            <a:lvl1pPr algn="r" defTabSz="893924" eaLnBrk="1" hangingPunct="1">
              <a:spcBef>
                <a:spcPct val="20000"/>
              </a:spcBef>
              <a:defRPr sz="1200">
                <a:latin typeface="Times New Roman" panose="02020603050405020304" pitchFamily="18" charset="0"/>
              </a:defRPr>
            </a:lvl1pPr>
          </a:lstStyle>
          <a:p>
            <a:fld id="{4425902C-8528-4422-A2C8-D9047CA3354A}" type="slidenum">
              <a:rPr lang="en-US" altLang="ja-JP"/>
              <a:pPr/>
              <a:t>‹#›</a:t>
            </a:fld>
            <a:endParaRPr lang="en-US" altLang="ja-JP"/>
          </a:p>
        </p:txBody>
      </p:sp>
    </p:spTree>
    <p:extLst>
      <p:ext uri="{BB962C8B-B14F-4D97-AF65-F5344CB8AC3E}">
        <p14:creationId xmlns:p14="http://schemas.microsoft.com/office/powerpoint/2010/main" val="93480810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533" kern="1200">
        <a:solidFill>
          <a:schemeClr val="tx1"/>
        </a:solidFill>
        <a:latin typeface="Times New Roman" pitchFamily="18" charset="0"/>
        <a:ea typeface="ＭＳ Ｐ明朝" pitchFamily="18" charset="-128"/>
        <a:cs typeface="+mn-cs"/>
      </a:defRPr>
    </a:lvl1pPr>
    <a:lvl2pPr marL="609797" algn="l" rtl="0" eaLnBrk="0" fontAlgn="base" hangingPunct="0">
      <a:spcBef>
        <a:spcPct val="30000"/>
      </a:spcBef>
      <a:spcAft>
        <a:spcPct val="0"/>
      </a:spcAft>
      <a:defRPr kumimoji="1" sz="1533" kern="1200">
        <a:solidFill>
          <a:schemeClr val="tx1"/>
        </a:solidFill>
        <a:latin typeface="Times New Roman" pitchFamily="18" charset="0"/>
        <a:ea typeface="ＭＳ Ｐ明朝" pitchFamily="18" charset="-128"/>
        <a:cs typeface="+mn-cs"/>
      </a:defRPr>
    </a:lvl2pPr>
    <a:lvl3pPr marL="1221026" algn="l" rtl="0" eaLnBrk="0" fontAlgn="base" hangingPunct="0">
      <a:spcBef>
        <a:spcPct val="30000"/>
      </a:spcBef>
      <a:spcAft>
        <a:spcPct val="0"/>
      </a:spcAft>
      <a:defRPr kumimoji="1" sz="1533" kern="1200">
        <a:solidFill>
          <a:schemeClr val="tx1"/>
        </a:solidFill>
        <a:latin typeface="Times New Roman" pitchFamily="18" charset="0"/>
        <a:ea typeface="ＭＳ Ｐ明朝" pitchFamily="18" charset="-128"/>
        <a:cs typeface="+mn-cs"/>
      </a:defRPr>
    </a:lvl3pPr>
    <a:lvl4pPr marL="1832254" algn="l" rtl="0" eaLnBrk="0" fontAlgn="base" hangingPunct="0">
      <a:spcBef>
        <a:spcPct val="30000"/>
      </a:spcBef>
      <a:spcAft>
        <a:spcPct val="0"/>
      </a:spcAft>
      <a:defRPr kumimoji="1" sz="1533" kern="1200">
        <a:solidFill>
          <a:schemeClr val="tx1"/>
        </a:solidFill>
        <a:latin typeface="Times New Roman" pitchFamily="18" charset="0"/>
        <a:ea typeface="ＭＳ Ｐ明朝" pitchFamily="18" charset="-128"/>
        <a:cs typeface="+mn-cs"/>
      </a:defRPr>
    </a:lvl4pPr>
    <a:lvl5pPr marL="2443483" algn="l" rtl="0" eaLnBrk="0" fontAlgn="base" hangingPunct="0">
      <a:spcBef>
        <a:spcPct val="30000"/>
      </a:spcBef>
      <a:spcAft>
        <a:spcPct val="0"/>
      </a:spcAft>
      <a:defRPr kumimoji="1" sz="1533" kern="1200">
        <a:solidFill>
          <a:schemeClr val="tx1"/>
        </a:solidFill>
        <a:latin typeface="Times New Roman" pitchFamily="18" charset="0"/>
        <a:ea typeface="ＭＳ Ｐ明朝" pitchFamily="18" charset="-128"/>
        <a:cs typeface="+mn-cs"/>
      </a:defRPr>
    </a:lvl5pPr>
    <a:lvl6pPr marL="3054462" algn="l" defTabSz="1221785" rtl="0" eaLnBrk="1" latinLnBrk="0" hangingPunct="1">
      <a:defRPr kumimoji="1" sz="1604" kern="1200">
        <a:solidFill>
          <a:schemeClr val="tx1"/>
        </a:solidFill>
        <a:latin typeface="+mn-lt"/>
        <a:ea typeface="+mn-ea"/>
        <a:cs typeface="+mn-cs"/>
      </a:defRPr>
    </a:lvl6pPr>
    <a:lvl7pPr marL="3665354" algn="l" defTabSz="1221785" rtl="0" eaLnBrk="1" latinLnBrk="0" hangingPunct="1">
      <a:defRPr kumimoji="1" sz="1604" kern="1200">
        <a:solidFill>
          <a:schemeClr val="tx1"/>
        </a:solidFill>
        <a:latin typeface="+mn-lt"/>
        <a:ea typeface="+mn-ea"/>
        <a:cs typeface="+mn-cs"/>
      </a:defRPr>
    </a:lvl7pPr>
    <a:lvl8pPr marL="4276246" algn="l" defTabSz="1221785" rtl="0" eaLnBrk="1" latinLnBrk="0" hangingPunct="1">
      <a:defRPr kumimoji="1" sz="1604" kern="1200">
        <a:solidFill>
          <a:schemeClr val="tx1"/>
        </a:solidFill>
        <a:latin typeface="+mn-lt"/>
        <a:ea typeface="+mn-ea"/>
        <a:cs typeface="+mn-cs"/>
      </a:defRPr>
    </a:lvl8pPr>
    <a:lvl9pPr marL="4887138" algn="l" defTabSz="1221785" rtl="0" eaLnBrk="1" latinLnBrk="0" hangingPunct="1">
      <a:defRPr kumimoji="1" sz="16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19163" y="766763"/>
            <a:ext cx="4978400" cy="3733800"/>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425902C-8528-4422-A2C8-D9047CA3354A}" type="slidenum">
              <a:rPr lang="en-US" altLang="ja-JP" smtClean="0"/>
              <a:pPr/>
              <a:t>1</a:t>
            </a:fld>
            <a:endParaRPr lang="en-US" altLang="ja-JP"/>
          </a:p>
        </p:txBody>
      </p:sp>
    </p:spTree>
    <p:extLst>
      <p:ext uri="{BB962C8B-B14F-4D97-AF65-F5344CB8AC3E}">
        <p14:creationId xmlns:p14="http://schemas.microsoft.com/office/powerpoint/2010/main" val="3753501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88813A4C-1E4A-4F07-B3ED-42D72EF6FC51}" type="slidenum">
              <a:rPr lang="ja-JP" altLang="en-US" smtClean="0"/>
              <a:pPr/>
              <a:t>‹#›</a:t>
            </a:fld>
            <a:endParaRPr lang="ja-JP" altLang="en-US"/>
          </a:p>
        </p:txBody>
      </p:sp>
    </p:spTree>
    <p:extLst>
      <p:ext uri="{BB962C8B-B14F-4D97-AF65-F5344CB8AC3E}">
        <p14:creationId xmlns:p14="http://schemas.microsoft.com/office/powerpoint/2010/main" val="327480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CBECC100-E53A-42B2-A705-22B2C1E712F2}" type="slidenum">
              <a:rPr lang="ja-JP" altLang="en-US" smtClean="0"/>
              <a:pPr/>
              <a:t>‹#›</a:t>
            </a:fld>
            <a:endParaRPr lang="ja-JP" altLang="en-US"/>
          </a:p>
        </p:txBody>
      </p:sp>
    </p:spTree>
    <p:extLst>
      <p:ext uri="{BB962C8B-B14F-4D97-AF65-F5344CB8AC3E}">
        <p14:creationId xmlns:p14="http://schemas.microsoft.com/office/powerpoint/2010/main" val="4159178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E3A066B5-0DE2-4E4D-A5EB-D045F6A11332}" type="slidenum">
              <a:rPr lang="ja-JP" altLang="en-US" smtClean="0"/>
              <a:pPr/>
              <a:t>‹#›</a:t>
            </a:fld>
            <a:endParaRPr lang="ja-JP" altLang="en-US"/>
          </a:p>
        </p:txBody>
      </p:sp>
    </p:spTree>
    <p:extLst>
      <p:ext uri="{BB962C8B-B14F-4D97-AF65-F5344CB8AC3E}">
        <p14:creationId xmlns:p14="http://schemas.microsoft.com/office/powerpoint/2010/main" val="957825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2345F286-9605-4DB3-9AED-3B2F8D02CFF8}" type="slidenum">
              <a:rPr lang="ja-JP" altLang="en-US" smtClean="0"/>
              <a:pPr/>
              <a:t>‹#›</a:t>
            </a:fld>
            <a:endParaRPr lang="ja-JP" altLang="en-US"/>
          </a:p>
        </p:txBody>
      </p:sp>
    </p:spTree>
    <p:extLst>
      <p:ext uri="{BB962C8B-B14F-4D97-AF65-F5344CB8AC3E}">
        <p14:creationId xmlns:p14="http://schemas.microsoft.com/office/powerpoint/2010/main" val="813814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pPr>
              <a:defRPr/>
            </a:pPr>
            <a:endParaRPr lang="ja-JP" altLang="en-US"/>
          </a:p>
        </p:txBody>
      </p:sp>
      <p:sp>
        <p:nvSpPr>
          <p:cNvPr id="5" name="Footer Placeholder 4"/>
          <p:cNvSpPr>
            <a:spLocks noGrp="1"/>
          </p:cNvSpPr>
          <p:nvPr>
            <p:ph type="ftr" sz="quarter" idx="11"/>
          </p:nvPr>
        </p:nvSpPr>
        <p:spPr/>
        <p:txBody>
          <a:bodyPr/>
          <a:lstStyle/>
          <a:p>
            <a:pPr>
              <a:defRPr/>
            </a:pPr>
            <a:endParaRPr lang="ja-JP" altLang="en-US"/>
          </a:p>
        </p:txBody>
      </p:sp>
      <p:sp>
        <p:nvSpPr>
          <p:cNvPr id="6" name="Slide Number Placeholder 5"/>
          <p:cNvSpPr>
            <a:spLocks noGrp="1"/>
          </p:cNvSpPr>
          <p:nvPr>
            <p:ph type="sldNum" sz="quarter" idx="12"/>
          </p:nvPr>
        </p:nvSpPr>
        <p:spPr/>
        <p:txBody>
          <a:bodyPr/>
          <a:lstStyle/>
          <a:p>
            <a:fld id="{09AEAF65-0A4A-43EB-B95F-DB1B9320C276}" type="slidenum">
              <a:rPr lang="ja-JP" altLang="en-US" smtClean="0"/>
              <a:pPr/>
              <a:t>‹#›</a:t>
            </a:fld>
            <a:endParaRPr lang="ja-JP" altLang="en-US"/>
          </a:p>
        </p:txBody>
      </p:sp>
    </p:spTree>
    <p:extLst>
      <p:ext uri="{BB962C8B-B14F-4D97-AF65-F5344CB8AC3E}">
        <p14:creationId xmlns:p14="http://schemas.microsoft.com/office/powerpoint/2010/main" val="735980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FB2EFE9F-C5B7-442C-8F8A-A23FEFF074A8}" type="slidenum">
              <a:rPr lang="ja-JP" altLang="en-US" smtClean="0"/>
              <a:pPr/>
              <a:t>‹#›</a:t>
            </a:fld>
            <a:endParaRPr lang="ja-JP" altLang="en-US"/>
          </a:p>
        </p:txBody>
      </p:sp>
    </p:spTree>
    <p:extLst>
      <p:ext uri="{BB962C8B-B14F-4D97-AF65-F5344CB8AC3E}">
        <p14:creationId xmlns:p14="http://schemas.microsoft.com/office/powerpoint/2010/main" val="149304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pPr>
              <a:defRPr/>
            </a:pPr>
            <a:endParaRPr lang="ja-JP" altLang="en-US"/>
          </a:p>
        </p:txBody>
      </p:sp>
      <p:sp>
        <p:nvSpPr>
          <p:cNvPr id="8" name="Footer Placeholder 7"/>
          <p:cNvSpPr>
            <a:spLocks noGrp="1"/>
          </p:cNvSpPr>
          <p:nvPr>
            <p:ph type="ftr" sz="quarter" idx="11"/>
          </p:nvPr>
        </p:nvSpPr>
        <p:spPr/>
        <p:txBody>
          <a:bodyPr/>
          <a:lstStyle/>
          <a:p>
            <a:pPr>
              <a:defRPr/>
            </a:pPr>
            <a:endParaRPr lang="ja-JP" altLang="en-US"/>
          </a:p>
        </p:txBody>
      </p:sp>
      <p:sp>
        <p:nvSpPr>
          <p:cNvPr id="9" name="Slide Number Placeholder 8"/>
          <p:cNvSpPr>
            <a:spLocks noGrp="1"/>
          </p:cNvSpPr>
          <p:nvPr>
            <p:ph type="sldNum" sz="quarter" idx="12"/>
          </p:nvPr>
        </p:nvSpPr>
        <p:spPr/>
        <p:txBody>
          <a:bodyPr/>
          <a:lstStyle/>
          <a:p>
            <a:fld id="{7E47B25F-F225-449C-A2A5-9774FCA26A72}" type="slidenum">
              <a:rPr lang="ja-JP" altLang="en-US" smtClean="0"/>
              <a:pPr/>
              <a:t>‹#›</a:t>
            </a:fld>
            <a:endParaRPr lang="ja-JP" altLang="en-US"/>
          </a:p>
        </p:txBody>
      </p:sp>
    </p:spTree>
    <p:extLst>
      <p:ext uri="{BB962C8B-B14F-4D97-AF65-F5344CB8AC3E}">
        <p14:creationId xmlns:p14="http://schemas.microsoft.com/office/powerpoint/2010/main" val="3053887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pPr>
              <a:defRPr/>
            </a:pPr>
            <a:endParaRPr lang="ja-JP" altLang="en-US"/>
          </a:p>
        </p:txBody>
      </p:sp>
      <p:sp>
        <p:nvSpPr>
          <p:cNvPr id="4" name="Footer Placeholder 3"/>
          <p:cNvSpPr>
            <a:spLocks noGrp="1"/>
          </p:cNvSpPr>
          <p:nvPr>
            <p:ph type="ftr" sz="quarter" idx="11"/>
          </p:nvPr>
        </p:nvSpPr>
        <p:spPr/>
        <p:txBody>
          <a:bodyPr/>
          <a:lstStyle/>
          <a:p>
            <a:pPr>
              <a:defRPr/>
            </a:pPr>
            <a:endParaRPr lang="ja-JP" altLang="en-US"/>
          </a:p>
        </p:txBody>
      </p:sp>
      <p:sp>
        <p:nvSpPr>
          <p:cNvPr id="5" name="Slide Number Placeholder 4"/>
          <p:cNvSpPr>
            <a:spLocks noGrp="1"/>
          </p:cNvSpPr>
          <p:nvPr>
            <p:ph type="sldNum" sz="quarter" idx="12"/>
          </p:nvPr>
        </p:nvSpPr>
        <p:spPr/>
        <p:txBody>
          <a:bodyPr/>
          <a:lstStyle/>
          <a:p>
            <a:fld id="{4C3219C1-AB24-4F00-99FF-BA6390445F35}" type="slidenum">
              <a:rPr lang="ja-JP" altLang="en-US" smtClean="0"/>
              <a:pPr/>
              <a:t>‹#›</a:t>
            </a:fld>
            <a:endParaRPr lang="ja-JP" altLang="en-US"/>
          </a:p>
        </p:txBody>
      </p:sp>
    </p:spTree>
    <p:extLst>
      <p:ext uri="{BB962C8B-B14F-4D97-AF65-F5344CB8AC3E}">
        <p14:creationId xmlns:p14="http://schemas.microsoft.com/office/powerpoint/2010/main" val="3045019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ja-JP" altLang="en-US"/>
          </a:p>
        </p:txBody>
      </p:sp>
      <p:sp>
        <p:nvSpPr>
          <p:cNvPr id="3" name="Footer Placeholder 2"/>
          <p:cNvSpPr>
            <a:spLocks noGrp="1"/>
          </p:cNvSpPr>
          <p:nvPr>
            <p:ph type="ftr" sz="quarter" idx="11"/>
          </p:nvPr>
        </p:nvSpPr>
        <p:spPr/>
        <p:txBody>
          <a:bodyPr/>
          <a:lstStyle/>
          <a:p>
            <a:pPr>
              <a:defRPr/>
            </a:pPr>
            <a:endParaRPr lang="ja-JP" altLang="en-US"/>
          </a:p>
        </p:txBody>
      </p:sp>
      <p:sp>
        <p:nvSpPr>
          <p:cNvPr id="4" name="Slide Number Placeholder 3"/>
          <p:cNvSpPr>
            <a:spLocks noGrp="1"/>
          </p:cNvSpPr>
          <p:nvPr>
            <p:ph type="sldNum" sz="quarter" idx="12"/>
          </p:nvPr>
        </p:nvSpPr>
        <p:spPr/>
        <p:txBody>
          <a:bodyPr/>
          <a:lstStyle/>
          <a:p>
            <a:fld id="{74FB4019-804F-4FE0-BA8F-2D46D8688B6F}" type="slidenum">
              <a:rPr lang="ja-JP" altLang="en-US" smtClean="0"/>
              <a:pPr/>
              <a:t>‹#›</a:t>
            </a:fld>
            <a:endParaRPr lang="ja-JP" altLang="en-US"/>
          </a:p>
        </p:txBody>
      </p:sp>
    </p:spTree>
    <p:extLst>
      <p:ext uri="{BB962C8B-B14F-4D97-AF65-F5344CB8AC3E}">
        <p14:creationId xmlns:p14="http://schemas.microsoft.com/office/powerpoint/2010/main" val="2082395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E9AE59FE-E8FB-4190-879E-70A66B473FA7}" type="slidenum">
              <a:rPr lang="ja-JP" altLang="en-US" smtClean="0"/>
              <a:pPr/>
              <a:t>‹#›</a:t>
            </a:fld>
            <a:endParaRPr lang="ja-JP" altLang="en-US"/>
          </a:p>
        </p:txBody>
      </p:sp>
    </p:spTree>
    <p:extLst>
      <p:ext uri="{BB962C8B-B14F-4D97-AF65-F5344CB8AC3E}">
        <p14:creationId xmlns:p14="http://schemas.microsoft.com/office/powerpoint/2010/main" val="40840037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pPr>
              <a:defRPr/>
            </a:pPr>
            <a:endParaRPr lang="ja-JP" altLang="en-US"/>
          </a:p>
        </p:txBody>
      </p:sp>
      <p:sp>
        <p:nvSpPr>
          <p:cNvPr id="6" name="Footer Placeholder 5"/>
          <p:cNvSpPr>
            <a:spLocks noGrp="1"/>
          </p:cNvSpPr>
          <p:nvPr>
            <p:ph type="ftr" sz="quarter" idx="11"/>
          </p:nvPr>
        </p:nvSpPr>
        <p:spPr/>
        <p:txBody>
          <a:bodyPr/>
          <a:lstStyle/>
          <a:p>
            <a:pPr>
              <a:defRPr/>
            </a:pPr>
            <a:endParaRPr lang="ja-JP" altLang="en-US"/>
          </a:p>
        </p:txBody>
      </p:sp>
      <p:sp>
        <p:nvSpPr>
          <p:cNvPr id="7" name="Slide Number Placeholder 6"/>
          <p:cNvSpPr>
            <a:spLocks noGrp="1"/>
          </p:cNvSpPr>
          <p:nvPr>
            <p:ph type="sldNum" sz="quarter" idx="12"/>
          </p:nvPr>
        </p:nvSpPr>
        <p:spPr/>
        <p:txBody>
          <a:bodyPr/>
          <a:lstStyle/>
          <a:p>
            <a:fld id="{1366851C-063E-4595-9CC6-515EE112199F}" type="slidenum">
              <a:rPr lang="ja-JP" altLang="en-US" smtClean="0"/>
              <a:pPr/>
              <a:t>‹#›</a:t>
            </a:fld>
            <a:endParaRPr lang="ja-JP" altLang="en-US"/>
          </a:p>
        </p:txBody>
      </p:sp>
    </p:spTree>
    <p:extLst>
      <p:ext uri="{BB962C8B-B14F-4D97-AF65-F5344CB8AC3E}">
        <p14:creationId xmlns:p14="http://schemas.microsoft.com/office/powerpoint/2010/main" val="391940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pPr>
              <a:defRPr/>
            </a:pPr>
            <a:endParaRPr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pPr>
              <a:defRPr/>
            </a:pPr>
            <a:endParaRPr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D2A589A8-28C5-43F0-9232-AF0B834F20BF}" type="slidenum">
              <a:rPr lang="ja-JP" altLang="en-US" smtClean="0"/>
              <a:pPr/>
              <a:t>‹#›</a:t>
            </a:fld>
            <a:endParaRPr lang="ja-JP" altLang="en-US"/>
          </a:p>
        </p:txBody>
      </p:sp>
    </p:spTree>
    <p:extLst>
      <p:ext uri="{BB962C8B-B14F-4D97-AF65-F5344CB8AC3E}">
        <p14:creationId xmlns:p14="http://schemas.microsoft.com/office/powerpoint/2010/main" val="1352020867"/>
      </p:ext>
    </p:extLst>
  </p:cSld>
  <p:clrMap bg1="lt1" tx1="dk1" bg2="lt2" tx2="dk2" accent1="accent1" accent2="accent2" accent3="accent3" accent4="accent4" accent5="accent5" accent6="accent6" hlink="hlink" folHlink="folHlink"/>
  <p:sldLayoutIdLst>
    <p:sldLayoutId id="2147517118" r:id="rId1"/>
    <p:sldLayoutId id="2147517119" r:id="rId2"/>
    <p:sldLayoutId id="2147517120" r:id="rId3"/>
    <p:sldLayoutId id="2147517121" r:id="rId4"/>
    <p:sldLayoutId id="2147517122" r:id="rId5"/>
    <p:sldLayoutId id="2147517123" r:id="rId6"/>
    <p:sldLayoutId id="2147517124" r:id="rId7"/>
    <p:sldLayoutId id="2147517125" r:id="rId8"/>
    <p:sldLayoutId id="2147517126" r:id="rId9"/>
    <p:sldLayoutId id="2147517127" r:id="rId10"/>
    <p:sldLayoutId id="2147517128" r:id="rId11"/>
  </p:sldLayoutIdLst>
  <p:hf sldNum="0"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AutoShape 50"/>
          <p:cNvSpPr>
            <a:spLocks noChangeArrowheads="1"/>
          </p:cNvSpPr>
          <p:nvPr/>
        </p:nvSpPr>
        <p:spPr bwMode="auto">
          <a:xfrm>
            <a:off x="6750122" y="8753995"/>
            <a:ext cx="5895245" cy="761222"/>
          </a:xfrm>
          <a:prstGeom prst="roundRect">
            <a:avLst>
              <a:gd name="adj" fmla="val 1909"/>
            </a:avLst>
          </a:prstGeom>
          <a:solidFill>
            <a:srgbClr val="FED6E1"/>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108" name="AutoShape 50"/>
          <p:cNvSpPr>
            <a:spLocks noChangeArrowheads="1"/>
          </p:cNvSpPr>
          <p:nvPr/>
        </p:nvSpPr>
        <p:spPr bwMode="auto">
          <a:xfrm>
            <a:off x="86559" y="7382421"/>
            <a:ext cx="3223786" cy="2132796"/>
          </a:xfrm>
          <a:prstGeom prst="roundRect">
            <a:avLst>
              <a:gd name="adj" fmla="val 3529"/>
            </a:avLst>
          </a:prstGeom>
          <a:solidFill>
            <a:srgbClr val="FEEBB4"/>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111" name="AutoShape 50"/>
          <p:cNvSpPr>
            <a:spLocks noChangeArrowheads="1"/>
          </p:cNvSpPr>
          <p:nvPr/>
        </p:nvSpPr>
        <p:spPr bwMode="auto">
          <a:xfrm>
            <a:off x="3403557" y="8210150"/>
            <a:ext cx="3247072" cy="1305067"/>
          </a:xfrm>
          <a:prstGeom prst="roundRect">
            <a:avLst>
              <a:gd name="adj" fmla="val 5231"/>
            </a:avLst>
          </a:prstGeom>
          <a:solidFill>
            <a:srgbClr val="FEEBB4"/>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2087" name="タイトル 1"/>
          <p:cNvSpPr txBox="1">
            <a:spLocks/>
          </p:cNvSpPr>
          <p:nvPr/>
        </p:nvSpPr>
        <p:spPr bwMode="auto">
          <a:xfrm>
            <a:off x="0" y="106606"/>
            <a:ext cx="12801600" cy="592600"/>
          </a:xfrm>
          <a:prstGeom prst="rect">
            <a:avLst/>
          </a:prstGeom>
          <a:solidFill>
            <a:srgbClr val="106ED6"/>
          </a:solidFill>
          <a:ln>
            <a:noFill/>
          </a:ln>
        </p:spPr>
        <p:txBody>
          <a:bodyPr anchor="ctr"/>
          <a:lstStyle>
            <a:lvl1pPr defTabSz="1390650">
              <a:lnSpc>
                <a:spcPct val="90000"/>
              </a:lnSpc>
              <a:spcBef>
                <a:spcPts val="1525"/>
              </a:spcBef>
              <a:buFont typeface="Arial" panose="020B0604020202020204" pitchFamily="34" charset="0"/>
              <a:buChar char="•"/>
              <a:defRPr kumimoji="1" sz="4200">
                <a:solidFill>
                  <a:schemeClr val="tx1"/>
                </a:solidFill>
                <a:latin typeface="Calibri" panose="020F0502020204030204" pitchFamily="34" charset="0"/>
                <a:ea typeface="ＭＳ Ｐゴシック" panose="020B0600070205080204" pitchFamily="50" charset="-128"/>
              </a:defRPr>
            </a:lvl1pPr>
            <a:lvl2pPr marL="1042988" indent="-347663" defTabSz="1390650">
              <a:lnSpc>
                <a:spcPct val="90000"/>
              </a:lnSpc>
              <a:spcBef>
                <a:spcPts val="763"/>
              </a:spcBef>
              <a:buFont typeface="Arial" panose="020B0604020202020204" pitchFamily="34" charset="0"/>
              <a:buChar char="•"/>
              <a:defRPr kumimoji="1" sz="3600">
                <a:solidFill>
                  <a:schemeClr val="tx1"/>
                </a:solidFill>
                <a:latin typeface="Calibri" panose="020F0502020204030204" pitchFamily="34" charset="0"/>
                <a:ea typeface="ＭＳ Ｐゴシック" panose="020B0600070205080204" pitchFamily="50" charset="-128"/>
              </a:defRPr>
            </a:lvl2pPr>
            <a:lvl3pPr marL="1739900" indent="-347663" defTabSz="1390650">
              <a:lnSpc>
                <a:spcPct val="90000"/>
              </a:lnSpc>
              <a:spcBef>
                <a:spcPts val="763"/>
              </a:spcBef>
              <a:buFont typeface="Arial" panose="020B0604020202020204" pitchFamily="34" charset="0"/>
              <a:buChar char="•"/>
              <a:defRPr kumimoji="1" sz="3000">
                <a:solidFill>
                  <a:schemeClr val="tx1"/>
                </a:solidFill>
                <a:latin typeface="Calibri" panose="020F0502020204030204" pitchFamily="34" charset="0"/>
                <a:ea typeface="ＭＳ Ｐゴシック" panose="020B0600070205080204" pitchFamily="50" charset="-128"/>
              </a:defRPr>
            </a:lvl3pPr>
            <a:lvl4pPr marL="2435225" indent="-347663" defTabSz="1390650">
              <a:lnSpc>
                <a:spcPct val="90000"/>
              </a:lnSpc>
              <a:spcBef>
                <a:spcPts val="763"/>
              </a:spcBef>
              <a:buFont typeface="Arial" panose="020B0604020202020204" pitchFamily="34" charset="0"/>
              <a:buChar char="•"/>
              <a:defRPr kumimoji="1" sz="2700">
                <a:solidFill>
                  <a:schemeClr val="tx1"/>
                </a:solidFill>
                <a:latin typeface="Calibri" panose="020F0502020204030204" pitchFamily="34" charset="0"/>
                <a:ea typeface="ＭＳ Ｐゴシック" panose="020B0600070205080204" pitchFamily="50" charset="-128"/>
              </a:defRPr>
            </a:lvl4pPr>
            <a:lvl5pPr marL="3132138" indent="-347663" defTabSz="1390650">
              <a:lnSpc>
                <a:spcPct val="90000"/>
              </a:lnSpc>
              <a:spcBef>
                <a:spcPts val="763"/>
              </a:spcBef>
              <a:buFont typeface="Arial" panose="020B0604020202020204" pitchFamily="34" charset="0"/>
              <a:buChar char="•"/>
              <a:defRPr kumimoji="1" sz="2700">
                <a:solidFill>
                  <a:schemeClr val="tx1"/>
                </a:solidFill>
                <a:latin typeface="Calibri" panose="020F0502020204030204" pitchFamily="34" charset="0"/>
                <a:ea typeface="ＭＳ Ｐゴシック" panose="020B0600070205080204" pitchFamily="50" charset="-128"/>
              </a:defRPr>
            </a:lvl5pPr>
            <a:lvl6pPr marL="3589338" indent="-347663" defTabSz="1390650" eaLnBrk="0" fontAlgn="base" hangingPunct="0">
              <a:lnSpc>
                <a:spcPct val="90000"/>
              </a:lnSpc>
              <a:spcBef>
                <a:spcPts val="763"/>
              </a:spcBef>
              <a:spcAft>
                <a:spcPct val="0"/>
              </a:spcAft>
              <a:buFont typeface="Arial" panose="020B0604020202020204" pitchFamily="34" charset="0"/>
              <a:buChar char="•"/>
              <a:defRPr kumimoji="1" sz="2700">
                <a:solidFill>
                  <a:schemeClr val="tx1"/>
                </a:solidFill>
                <a:latin typeface="Calibri" panose="020F0502020204030204" pitchFamily="34" charset="0"/>
                <a:ea typeface="ＭＳ Ｐゴシック" panose="020B0600070205080204" pitchFamily="50" charset="-128"/>
              </a:defRPr>
            </a:lvl6pPr>
            <a:lvl7pPr marL="4046538" indent="-347663" defTabSz="1390650" eaLnBrk="0" fontAlgn="base" hangingPunct="0">
              <a:lnSpc>
                <a:spcPct val="90000"/>
              </a:lnSpc>
              <a:spcBef>
                <a:spcPts val="763"/>
              </a:spcBef>
              <a:spcAft>
                <a:spcPct val="0"/>
              </a:spcAft>
              <a:buFont typeface="Arial" panose="020B0604020202020204" pitchFamily="34" charset="0"/>
              <a:buChar char="•"/>
              <a:defRPr kumimoji="1" sz="2700">
                <a:solidFill>
                  <a:schemeClr val="tx1"/>
                </a:solidFill>
                <a:latin typeface="Calibri" panose="020F0502020204030204" pitchFamily="34" charset="0"/>
                <a:ea typeface="ＭＳ Ｐゴシック" panose="020B0600070205080204" pitchFamily="50" charset="-128"/>
              </a:defRPr>
            </a:lvl7pPr>
            <a:lvl8pPr marL="4503738" indent="-347663" defTabSz="1390650" eaLnBrk="0" fontAlgn="base" hangingPunct="0">
              <a:lnSpc>
                <a:spcPct val="90000"/>
              </a:lnSpc>
              <a:spcBef>
                <a:spcPts val="763"/>
              </a:spcBef>
              <a:spcAft>
                <a:spcPct val="0"/>
              </a:spcAft>
              <a:buFont typeface="Arial" panose="020B0604020202020204" pitchFamily="34" charset="0"/>
              <a:buChar char="•"/>
              <a:defRPr kumimoji="1" sz="2700">
                <a:solidFill>
                  <a:schemeClr val="tx1"/>
                </a:solidFill>
                <a:latin typeface="Calibri" panose="020F0502020204030204" pitchFamily="34" charset="0"/>
                <a:ea typeface="ＭＳ Ｐゴシック" panose="020B0600070205080204" pitchFamily="50" charset="-128"/>
              </a:defRPr>
            </a:lvl8pPr>
            <a:lvl9pPr marL="4960938" indent="-347663" defTabSz="1390650" eaLnBrk="0" fontAlgn="base" hangingPunct="0">
              <a:lnSpc>
                <a:spcPct val="90000"/>
              </a:lnSpc>
              <a:spcBef>
                <a:spcPts val="763"/>
              </a:spcBef>
              <a:spcAft>
                <a:spcPct val="0"/>
              </a:spcAft>
              <a:buFont typeface="Arial" panose="020B0604020202020204" pitchFamily="34" charset="0"/>
              <a:buChar char="•"/>
              <a:defRPr kumimoji="1" sz="27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489" spc="222">
                <a:solidFill>
                  <a:schemeClr val="bg1"/>
                </a:solidFill>
                <a:latin typeface="HGP創英角ｺﾞｼｯｸUB" panose="020B0900000000000000" pitchFamily="50" charset="-128"/>
                <a:ea typeface="HGP創英角ｺﾞｼｯｸUB" panose="020B0900000000000000" pitchFamily="50" charset="-128"/>
              </a:rPr>
              <a:t>令和３年度</a:t>
            </a:r>
            <a:r>
              <a:rPr lang="ja-JP" altLang="en-US" sz="2489" spc="222" dirty="0">
                <a:solidFill>
                  <a:schemeClr val="bg1"/>
                </a:solidFill>
                <a:latin typeface="HGP創英角ｺﾞｼｯｸUB" panose="020B0900000000000000" pitchFamily="50" charset="-128"/>
                <a:ea typeface="HGP創英角ｺﾞｼｯｸUB" panose="020B0900000000000000" pitchFamily="50" charset="-128"/>
              </a:rPr>
              <a:t>　男女共同参画の推進にかかる主な施策</a:t>
            </a:r>
            <a:endParaRPr lang="en-US" altLang="ja-JP" sz="2489" spc="222"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9" name="正方形/長方形 8"/>
          <p:cNvSpPr>
            <a:spLocks noChangeArrowheads="1"/>
          </p:cNvSpPr>
          <p:nvPr/>
        </p:nvSpPr>
        <p:spPr bwMode="auto">
          <a:xfrm>
            <a:off x="86558" y="756604"/>
            <a:ext cx="6585996" cy="420599"/>
          </a:xfrm>
          <a:prstGeom prst="rect">
            <a:avLst/>
          </a:prstGeom>
          <a:solidFill>
            <a:srgbClr val="F6A348"/>
          </a:solidFill>
          <a:ln w="19050" cmpd="dbl" algn="ctr">
            <a:noFill/>
            <a:round/>
            <a:headEnd/>
            <a:tailEnd/>
          </a:ln>
        </p:spPr>
        <p:txBody>
          <a:bodyPr wrap="none" lIns="0" tIns="0" rIns="0" bIns="0" anchor="ctr"/>
          <a:lstStyle>
            <a:lvl1pPr marL="500063" indent="-500063" defTabSz="1001713">
              <a:spcBef>
                <a:spcPct val="20000"/>
              </a:spcBef>
              <a:buChar char="•"/>
              <a:defRPr kumimoji="1" sz="3500">
                <a:solidFill>
                  <a:schemeClr val="tx1"/>
                </a:solidFill>
                <a:latin typeface="Times New Roman" panose="02020603050405020304" pitchFamily="18" charset="0"/>
                <a:ea typeface="ＭＳ Ｐゴシック" panose="020B0600070205080204" pitchFamily="50" charset="-128"/>
              </a:defRPr>
            </a:lvl1pPr>
            <a:lvl2pPr marL="742950" indent="-285750" defTabSz="1001713">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2pPr>
            <a:lvl3pPr marL="1143000" indent="-228600" defTabSz="1001713">
              <a:spcBef>
                <a:spcPct val="20000"/>
              </a:spcBef>
              <a:buChar char="•"/>
              <a:defRPr kumimoji="1" sz="2600">
                <a:solidFill>
                  <a:schemeClr val="tx1"/>
                </a:solidFill>
                <a:latin typeface="Times New Roman" panose="02020603050405020304" pitchFamily="18" charset="0"/>
                <a:ea typeface="ＭＳ Ｐゴシック" panose="020B0600070205080204" pitchFamily="50" charset="-128"/>
              </a:defRPr>
            </a:lvl3pPr>
            <a:lvl4pPr marL="16002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4pPr>
            <a:lvl5pPr marL="20574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5pPr>
            <a:lvl6pPr marL="25146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6pPr>
            <a:lvl7pPr marL="29718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7pPr>
            <a:lvl8pPr marL="34290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8pPr>
            <a:lvl9pPr marL="38862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105000"/>
              </a:lnSpc>
              <a:spcBef>
                <a:spcPct val="0"/>
              </a:spcBef>
              <a:buFontTx/>
              <a:buNone/>
            </a:pPr>
            <a:r>
              <a:rPr lang="ja-JP" altLang="en-US" sz="2000" dirty="0">
                <a:latin typeface="HGP創英角ｺﾞｼｯｸUB" panose="020B0900000000000000" pitchFamily="50" charset="-128"/>
                <a:ea typeface="HGP創英角ｺﾞｼｯｸUB" panose="020B0900000000000000" pitchFamily="50" charset="-128"/>
              </a:rPr>
              <a:t>あらゆる分野における女性の活躍</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75" name="AutoShape 50"/>
          <p:cNvSpPr>
            <a:spLocks noChangeArrowheads="1"/>
          </p:cNvSpPr>
          <p:nvPr/>
        </p:nvSpPr>
        <p:spPr bwMode="auto">
          <a:xfrm>
            <a:off x="86558" y="1243913"/>
            <a:ext cx="3197820" cy="3052632"/>
          </a:xfrm>
          <a:prstGeom prst="roundRect">
            <a:avLst>
              <a:gd name="adj" fmla="val 1909"/>
            </a:avLst>
          </a:prstGeom>
          <a:solidFill>
            <a:srgbClr val="FEEBB4"/>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89" b="1" u="sng" dirty="0">
              <a:latin typeface="+mj-ea"/>
              <a:ea typeface="+mj-ea"/>
            </a:endParaRPr>
          </a:p>
        </p:txBody>
      </p:sp>
      <p:sp>
        <p:nvSpPr>
          <p:cNvPr id="93" name="AutoShape 50"/>
          <p:cNvSpPr>
            <a:spLocks noChangeArrowheads="1"/>
          </p:cNvSpPr>
          <p:nvPr/>
        </p:nvSpPr>
        <p:spPr bwMode="auto">
          <a:xfrm>
            <a:off x="141350" y="1280956"/>
            <a:ext cx="3143028" cy="3015588"/>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algn="just" eaLnBrk="1" hangingPunct="1">
              <a:spcAft>
                <a:spcPts val="533"/>
              </a:spcAft>
              <a:defRPr/>
            </a:pPr>
            <a:r>
              <a:rPr lang="en-US" altLang="ja-JP" sz="1300" b="1" u="sng" dirty="0">
                <a:latin typeface="+mj-ea"/>
                <a:ea typeface="+mj-ea"/>
              </a:rPr>
              <a:t>■ </a:t>
            </a:r>
            <a:r>
              <a:rPr lang="ja-JP" altLang="en-US" sz="1300" b="1" u="sng" dirty="0">
                <a:latin typeface="+mj-ea"/>
                <a:ea typeface="+mj-ea"/>
              </a:rPr>
              <a:t>男性中心型労働慣行の見直し</a:t>
            </a:r>
            <a:endParaRPr lang="en-US" altLang="ja-JP" sz="1300" b="1" u="sng" dirty="0">
              <a:latin typeface="+mj-ea"/>
              <a:ea typeface="+mj-ea"/>
            </a:endParaRPr>
          </a:p>
          <a:p>
            <a:pPr marL="0" lvl="0" indent="0" defTabSz="1279525" eaLnBrk="1" hangingPunct="1">
              <a:spcBef>
                <a:spcPts val="0"/>
              </a:spcBef>
            </a:pPr>
            <a:r>
              <a:rPr lang="ja-JP" altLang="en-US" sz="1200" b="1" dirty="0">
                <a:latin typeface="+mj-ea"/>
                <a:ea typeface="+mj-ea"/>
              </a:rPr>
              <a:t>・</a:t>
            </a:r>
            <a:r>
              <a:rPr lang="ja-JP" altLang="en-US" sz="1200" b="1" dirty="0" smtClean="0">
                <a:latin typeface="+mj-ea"/>
                <a:ea typeface="+mj-ea"/>
              </a:rPr>
              <a:t>中</a:t>
            </a:r>
            <a:r>
              <a:rPr lang="ja-JP" altLang="en-US" sz="1200" b="1" dirty="0">
                <a:latin typeface="+mj-ea"/>
                <a:ea typeface="+mj-ea"/>
              </a:rPr>
              <a:t>小企業の働き方改革モデル</a:t>
            </a:r>
            <a:endParaRPr lang="en-US" altLang="ja-JP" sz="1200" b="1" dirty="0">
              <a:latin typeface="+mj-ea"/>
              <a:ea typeface="+mj-ea"/>
            </a:endParaRPr>
          </a:p>
          <a:p>
            <a:pPr marL="0" lvl="0" indent="0" defTabSz="1279525" eaLnBrk="1" hangingPunct="1">
              <a:spcBef>
                <a:spcPts val="0"/>
              </a:spcBef>
            </a:pPr>
            <a:r>
              <a:rPr lang="ja-JP" altLang="en-US" sz="1200" b="1" dirty="0">
                <a:latin typeface="+mj-ea"/>
                <a:ea typeface="+mj-ea"/>
              </a:rPr>
              <a:t>　　　　　　　　　　取組事例創出事業 　</a:t>
            </a:r>
            <a:r>
              <a:rPr lang="en-US" altLang="ja-JP" sz="1200" b="1" dirty="0">
                <a:latin typeface="+mj-ea"/>
                <a:ea typeface="+mj-ea"/>
              </a:rPr>
              <a:t>1,200</a:t>
            </a:r>
            <a:r>
              <a:rPr lang="ja-JP" altLang="en-US" sz="1200" b="1" dirty="0">
                <a:latin typeface="+mj-ea"/>
                <a:ea typeface="+mj-ea"/>
              </a:rPr>
              <a:t>万円</a:t>
            </a:r>
            <a:endParaRPr lang="en-US" altLang="ja-JP" sz="1200" b="1" dirty="0">
              <a:latin typeface="+mj-ea"/>
              <a:ea typeface="+mj-ea"/>
            </a:endParaRPr>
          </a:p>
          <a:p>
            <a:pPr marL="0" lvl="0" indent="0" defTabSz="1279525" eaLnBrk="1" hangingPunct="1">
              <a:spcBef>
                <a:spcPts val="0"/>
              </a:spcBef>
            </a:pPr>
            <a:r>
              <a:rPr lang="ja-JP" altLang="en-US" sz="1200" dirty="0">
                <a:solidFill>
                  <a:prstClr val="black"/>
                </a:solidFill>
                <a:latin typeface="+mj-ea"/>
                <a:ea typeface="+mj-ea"/>
              </a:rPr>
              <a:t>　</a:t>
            </a:r>
            <a:r>
              <a:rPr lang="ja-JP" altLang="en-US" sz="1000" dirty="0">
                <a:solidFill>
                  <a:prstClr val="black"/>
                </a:solidFill>
                <a:latin typeface="ＭＳ Ｐ明朝" panose="02020600040205080304" pitchFamily="18" charset="-128"/>
                <a:ea typeface="ＭＳ Ｐ明朝" panose="02020600040205080304" pitchFamily="18" charset="-128"/>
              </a:rPr>
              <a:t>実践モデル企業を選定の上、伴走支援型コンサルティ</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spcBef>
                <a:spcPts val="0"/>
              </a:spcBef>
            </a:pPr>
            <a:r>
              <a:rPr lang="ja-JP" altLang="en-US" sz="1000" dirty="0">
                <a:solidFill>
                  <a:prstClr val="black"/>
                </a:solidFill>
                <a:latin typeface="ＭＳ Ｐ明朝" panose="02020600040205080304" pitchFamily="18" charset="-128"/>
                <a:ea typeface="ＭＳ Ｐ明朝" panose="02020600040205080304" pitchFamily="18" charset="-128"/>
              </a:rPr>
              <a:t>　ングによる取組みを横展開</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spcBef>
                <a:spcPts val="0"/>
              </a:spcBef>
            </a:pPr>
            <a:endParaRPr lang="en-US" altLang="ja-JP" sz="500" dirty="0">
              <a:solidFill>
                <a:prstClr val="black"/>
              </a:solidFill>
              <a:latin typeface="ＭＳ Ｐ明朝" panose="02020600040205080304" pitchFamily="18" charset="-128"/>
              <a:ea typeface="ＭＳ Ｐ明朝" panose="02020600040205080304" pitchFamily="18" charset="-128"/>
            </a:endParaRPr>
          </a:p>
          <a:p>
            <a:pPr eaLnBrk="1" hangingPunct="1">
              <a:spcBef>
                <a:spcPts val="0"/>
              </a:spcBef>
            </a:pPr>
            <a:r>
              <a:rPr lang="en-US" altLang="ja-JP" sz="1200" b="1" dirty="0">
                <a:solidFill>
                  <a:srgbClr val="FF0000"/>
                </a:solidFill>
                <a:latin typeface="+mj-ea"/>
                <a:ea typeface="+mj-ea"/>
              </a:rPr>
              <a:t>【</a:t>
            </a:r>
            <a:r>
              <a:rPr lang="ja-JP" altLang="en-US" sz="1200" b="1" dirty="0">
                <a:solidFill>
                  <a:srgbClr val="FF0000"/>
                </a:solidFill>
                <a:latin typeface="+mj-ea"/>
                <a:ea typeface="+mj-ea"/>
              </a:rPr>
              <a:t>新</a:t>
            </a:r>
            <a:r>
              <a:rPr lang="en-US" altLang="ja-JP" sz="1200" b="1" dirty="0">
                <a:solidFill>
                  <a:srgbClr val="FF0000"/>
                </a:solidFill>
                <a:latin typeface="+mj-ea"/>
                <a:ea typeface="+mj-ea"/>
              </a:rPr>
              <a:t>】</a:t>
            </a:r>
            <a:r>
              <a:rPr lang="ja-JP" altLang="en-US" sz="1200" b="1" dirty="0">
                <a:solidFill>
                  <a:srgbClr val="FF0000"/>
                </a:solidFill>
                <a:latin typeface="+mj-ea"/>
                <a:ea typeface="+mj-ea"/>
              </a:rPr>
              <a:t>テレワーク普及促進事業　　　　　　</a:t>
            </a:r>
            <a:r>
              <a:rPr lang="en-US" altLang="ja-JP" sz="1200" b="1" dirty="0">
                <a:solidFill>
                  <a:srgbClr val="FF0000"/>
                </a:solidFill>
                <a:latin typeface="+mj-ea"/>
                <a:ea typeface="+mj-ea"/>
              </a:rPr>
              <a:t>500</a:t>
            </a:r>
            <a:r>
              <a:rPr lang="ja-JP" altLang="en-US" sz="1200" b="1" dirty="0">
                <a:solidFill>
                  <a:srgbClr val="FF0000"/>
                </a:solidFill>
                <a:latin typeface="+mj-ea"/>
                <a:ea typeface="+mj-ea"/>
              </a:rPr>
              <a:t>万円</a:t>
            </a:r>
            <a:r>
              <a:rPr lang="ja-JP" altLang="en-US" sz="1200" b="1" dirty="0">
                <a:solidFill>
                  <a:prstClr val="black"/>
                </a:solidFill>
                <a:latin typeface="+mj-ea"/>
                <a:ea typeface="+mj-ea"/>
              </a:rPr>
              <a:t>　</a:t>
            </a:r>
            <a:endParaRPr lang="en-US" altLang="ja-JP" sz="1200" b="1" dirty="0">
              <a:solidFill>
                <a:prstClr val="black"/>
              </a:solidFill>
              <a:latin typeface="+mj-ea"/>
              <a:ea typeface="+mj-ea"/>
            </a:endParaRPr>
          </a:p>
          <a:p>
            <a:pPr eaLnBrk="1" hangingPunct="1">
              <a:spcBef>
                <a:spcPts val="0"/>
              </a:spcBef>
            </a:pPr>
            <a:r>
              <a:rPr lang="ja-JP" altLang="en-US" sz="1200" b="1" dirty="0">
                <a:solidFill>
                  <a:prstClr val="black"/>
                </a:solidFill>
                <a:latin typeface="+mj-ea"/>
                <a:ea typeface="+mj-ea"/>
              </a:rPr>
              <a:t>　</a:t>
            </a:r>
            <a:r>
              <a:rPr lang="ja-JP" altLang="en-US" sz="1000" dirty="0">
                <a:solidFill>
                  <a:prstClr val="black"/>
                </a:solidFill>
                <a:latin typeface="ＭＳ Ｐ明朝" panose="02020600040205080304" pitchFamily="18" charset="-128"/>
                <a:ea typeface="ＭＳ Ｐ明朝" panose="02020600040205080304" pitchFamily="18" charset="-128"/>
              </a:rPr>
              <a:t>テレワークを導入する利点を紹介し、普及を促進</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eaLnBrk="1" hangingPunct="1">
              <a:spcBef>
                <a:spcPts val="0"/>
              </a:spcBef>
            </a:pPr>
            <a:r>
              <a:rPr lang="ja-JP" altLang="en-US" sz="1000" dirty="0">
                <a:solidFill>
                  <a:prstClr val="black"/>
                </a:solidFill>
                <a:latin typeface="ＭＳ Ｐ明朝" panose="02020600040205080304" pitchFamily="18" charset="-128"/>
                <a:ea typeface="ＭＳ Ｐ明朝" panose="02020600040205080304" pitchFamily="18" charset="-128"/>
              </a:rPr>
              <a:t>　また、ＩＴ人材の育成研修を実施</a:t>
            </a:r>
            <a:endParaRPr lang="en-US" altLang="ja-JP" sz="500" dirty="0">
              <a:solidFill>
                <a:prstClr val="black"/>
              </a:solidFill>
              <a:latin typeface="ＭＳ Ｐ明朝" panose="02020600040205080304" pitchFamily="18" charset="-128"/>
              <a:ea typeface="ＭＳ Ｐ明朝" panose="02020600040205080304" pitchFamily="18" charset="-128"/>
            </a:endParaRPr>
          </a:p>
          <a:p>
            <a:pPr lvl="0" eaLnBrk="1" hangingPunct="1">
              <a:spcBef>
                <a:spcPts val="0"/>
              </a:spcBef>
              <a:buNone/>
            </a:pPr>
            <a:endParaRPr lang="ja-JP" altLang="en-US" sz="500" spc="-15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spcBef>
                <a:spcPts val="0"/>
              </a:spcBef>
            </a:pPr>
            <a:r>
              <a:rPr lang="en-US" altLang="ja-JP" sz="1200" b="1" dirty="0">
                <a:solidFill>
                  <a:srgbClr val="0000FF"/>
                </a:solidFill>
                <a:latin typeface="+mj-ea"/>
                <a:ea typeface="+mj-ea"/>
              </a:rPr>
              <a:t>【</a:t>
            </a:r>
            <a:r>
              <a:rPr lang="ja-JP" altLang="en-US" sz="1200" b="1" dirty="0">
                <a:solidFill>
                  <a:srgbClr val="0000FF"/>
                </a:solidFill>
                <a:latin typeface="+mj-ea"/>
                <a:ea typeface="+mj-ea"/>
              </a:rPr>
              <a:t>拡</a:t>
            </a:r>
            <a:r>
              <a:rPr lang="en-US" altLang="ja-JP" sz="1200" b="1" dirty="0">
                <a:solidFill>
                  <a:srgbClr val="0000FF"/>
                </a:solidFill>
                <a:latin typeface="+mj-ea"/>
                <a:ea typeface="+mj-ea"/>
              </a:rPr>
              <a:t>】</a:t>
            </a:r>
            <a:r>
              <a:rPr lang="ja-JP" altLang="en-US" sz="1200" b="1" dirty="0">
                <a:solidFill>
                  <a:srgbClr val="0000FF"/>
                </a:solidFill>
                <a:latin typeface="+mj-ea"/>
                <a:ea typeface="+mj-ea"/>
              </a:rPr>
              <a:t>働き方改革県民運動推進事業 　  </a:t>
            </a:r>
            <a:r>
              <a:rPr lang="en-US" altLang="ja-JP" sz="1200" b="1" dirty="0">
                <a:solidFill>
                  <a:srgbClr val="0000FF"/>
                </a:solidFill>
                <a:latin typeface="+mj-ea"/>
                <a:ea typeface="+mj-ea"/>
              </a:rPr>
              <a:t>450</a:t>
            </a:r>
            <a:r>
              <a:rPr lang="ja-JP" altLang="en-US" sz="1200" b="1" dirty="0">
                <a:solidFill>
                  <a:srgbClr val="0000FF"/>
                </a:solidFill>
                <a:latin typeface="+mj-ea"/>
                <a:ea typeface="+mj-ea"/>
              </a:rPr>
              <a:t>万円</a:t>
            </a:r>
            <a:endParaRPr lang="en-US" altLang="ja-JP" sz="1200" b="1" dirty="0">
              <a:solidFill>
                <a:srgbClr val="0000FF"/>
              </a:solidFill>
              <a:latin typeface="+mj-ea"/>
              <a:ea typeface="+mj-ea"/>
            </a:endParaRPr>
          </a:p>
          <a:p>
            <a:pPr marL="0" lvl="0" indent="0" defTabSz="1279525" eaLnBrk="1" hangingPunct="1">
              <a:spcBef>
                <a:spcPts val="0"/>
              </a:spcBef>
            </a:pPr>
            <a:r>
              <a:rPr lang="ja-JP" altLang="en-US" sz="1200" dirty="0">
                <a:solidFill>
                  <a:prstClr val="black"/>
                </a:solidFill>
                <a:latin typeface="+mj-ea"/>
                <a:ea typeface="+mj-ea"/>
              </a:rPr>
              <a:t>　</a:t>
            </a:r>
            <a:r>
              <a:rPr lang="ja-JP" altLang="en-US" sz="1000" dirty="0">
                <a:solidFill>
                  <a:prstClr val="black"/>
                </a:solidFill>
                <a:latin typeface="ＭＳ Ｐ明朝" panose="02020600040205080304" pitchFamily="18" charset="-128"/>
                <a:ea typeface="ＭＳ Ｐ明朝" panose="02020600040205080304" pitchFamily="18" charset="-128"/>
              </a:rPr>
              <a:t>働き方改革運動の実施、女性活躍、働き方改革、男性　</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spcBef>
                <a:spcPts val="0"/>
              </a:spcBef>
            </a:pPr>
            <a:r>
              <a:rPr lang="ja-JP" altLang="en-US" sz="1000" dirty="0">
                <a:solidFill>
                  <a:prstClr val="black"/>
                </a:solidFill>
                <a:latin typeface="ＭＳ Ｐ明朝" panose="02020600040205080304" pitchFamily="18" charset="-128"/>
                <a:ea typeface="ＭＳ Ｐ明朝" panose="02020600040205080304" pitchFamily="18" charset="-128"/>
              </a:rPr>
              <a:t>　の家事育児参画に取り組む企業を顕彰</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spcBef>
                <a:spcPts val="0"/>
              </a:spcBef>
            </a:pPr>
            <a:endParaRPr lang="en-US" altLang="ja-JP" sz="5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r>
              <a:rPr lang="en-US" altLang="ja-JP" sz="1200" b="1" dirty="0">
                <a:solidFill>
                  <a:srgbClr val="0000FF"/>
                </a:solidFill>
                <a:latin typeface="+mj-ea"/>
                <a:ea typeface="+mj-ea"/>
              </a:rPr>
              <a:t>【</a:t>
            </a:r>
            <a:r>
              <a:rPr lang="ja-JP" altLang="en-US" sz="1200" b="1" dirty="0">
                <a:solidFill>
                  <a:srgbClr val="0000FF"/>
                </a:solidFill>
                <a:latin typeface="+mj-ea"/>
                <a:ea typeface="+mj-ea"/>
              </a:rPr>
              <a:t>拡</a:t>
            </a:r>
            <a:r>
              <a:rPr lang="en-US" altLang="ja-JP" sz="1200" b="1" dirty="0">
                <a:solidFill>
                  <a:srgbClr val="0000FF"/>
                </a:solidFill>
                <a:latin typeface="+mj-ea"/>
                <a:ea typeface="+mj-ea"/>
              </a:rPr>
              <a:t>】Good!! Work</a:t>
            </a:r>
            <a:r>
              <a:rPr lang="ja-JP" altLang="en-US" sz="1200" b="1" dirty="0">
                <a:solidFill>
                  <a:srgbClr val="0000FF"/>
                </a:solidFill>
                <a:latin typeface="+mj-ea"/>
                <a:ea typeface="+mj-ea"/>
              </a:rPr>
              <a:t> </a:t>
            </a:r>
            <a:r>
              <a:rPr lang="en-US" altLang="ja-JP" sz="1200" b="1" dirty="0">
                <a:solidFill>
                  <a:srgbClr val="0000FF"/>
                </a:solidFill>
                <a:latin typeface="+mj-ea"/>
                <a:ea typeface="+mj-ea"/>
              </a:rPr>
              <a:t>&amp; Life </a:t>
            </a:r>
            <a:r>
              <a:rPr lang="ja-JP" altLang="en-US" sz="1200" b="1" dirty="0">
                <a:solidFill>
                  <a:srgbClr val="0000FF"/>
                </a:solidFill>
                <a:latin typeface="+mj-ea"/>
                <a:ea typeface="+mj-ea"/>
              </a:rPr>
              <a:t>とやま促進事業</a:t>
            </a:r>
            <a:endParaRPr lang="en-US" altLang="ja-JP" sz="1200" b="1" dirty="0">
              <a:solidFill>
                <a:srgbClr val="0000FF"/>
              </a:solidFill>
              <a:latin typeface="+mj-ea"/>
              <a:ea typeface="+mj-ea"/>
            </a:endParaRPr>
          </a:p>
          <a:p>
            <a:pPr marL="0" lvl="0" indent="0" defTabSz="1748790" eaLnBrk="1" fontAlgn="auto" hangingPunct="1">
              <a:spcBef>
                <a:spcPts val="0"/>
              </a:spcBef>
              <a:spcAft>
                <a:spcPts val="0"/>
              </a:spcAft>
              <a:defRPr/>
            </a:pPr>
            <a:r>
              <a:rPr lang="ja-JP" altLang="en-US" sz="1200" b="1" spc="-150" dirty="0">
                <a:solidFill>
                  <a:prstClr val="black"/>
                </a:solidFill>
                <a:latin typeface="+mj-ea"/>
                <a:ea typeface="+mj-ea"/>
              </a:rPr>
              <a:t>　</a:t>
            </a:r>
            <a:r>
              <a:rPr lang="ja-JP" altLang="en-US" sz="1200" b="1" dirty="0">
                <a:solidFill>
                  <a:prstClr val="black"/>
                </a:solidFill>
                <a:latin typeface="+mj-ea"/>
                <a:ea typeface="+mj-ea"/>
              </a:rPr>
              <a:t>　</a:t>
            </a:r>
            <a:r>
              <a:rPr lang="ja-JP" altLang="en-US" sz="1000" dirty="0">
                <a:solidFill>
                  <a:prstClr val="black"/>
                </a:solidFill>
                <a:latin typeface="ＭＳ Ｐ明朝" panose="02020600040205080304" pitchFamily="18" charset="-128"/>
                <a:ea typeface="ＭＳ Ｐ明朝" panose="02020600040205080304" pitchFamily="18" charset="-128"/>
              </a:rPr>
              <a:t>「イクボス企業同盟とやま」加盟団体の　　　</a:t>
            </a:r>
            <a:r>
              <a:rPr lang="en-US" altLang="ja-JP" sz="1200" b="1" dirty="0">
                <a:solidFill>
                  <a:srgbClr val="0000FF"/>
                </a:solidFill>
                <a:latin typeface="+mj-ea"/>
                <a:ea typeface="+mj-ea"/>
              </a:rPr>
              <a:t>200 </a:t>
            </a:r>
            <a:r>
              <a:rPr lang="ja-JP" altLang="en-US" sz="1200" b="1" dirty="0">
                <a:solidFill>
                  <a:srgbClr val="0000FF"/>
                </a:solidFill>
                <a:latin typeface="+mj-ea"/>
                <a:ea typeface="+mj-ea"/>
              </a:rPr>
              <a:t>万円</a:t>
            </a:r>
            <a:r>
              <a:rPr lang="ja-JP" altLang="en-US" sz="1200" b="1" dirty="0">
                <a:solidFill>
                  <a:prstClr val="black"/>
                </a:solidFill>
                <a:latin typeface="HGP創英角ｺﾞｼｯｸUB" panose="020B0900000000000000" pitchFamily="50" charset="-128"/>
              </a:rPr>
              <a:t>　</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　　働き方推進のための講演会、座談会等の開催</a:t>
            </a:r>
            <a:endParaRPr lang="en-US" altLang="ja-JP" sz="1000" b="1"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endParaRPr lang="ja-JP" altLang="en-US" sz="1200" dirty="0">
              <a:solidFill>
                <a:prstClr val="black"/>
              </a:solidFill>
              <a:latin typeface="ＭＳ Ｐ明朝" panose="02020600040205080304" pitchFamily="18" charset="-128"/>
              <a:ea typeface="ＭＳ Ｐ明朝" panose="02020600040205080304" pitchFamily="18" charset="-128"/>
            </a:endParaRPr>
          </a:p>
          <a:p>
            <a:pPr algn="just" eaLnBrk="1" hangingPunct="1">
              <a:spcAft>
                <a:spcPts val="533"/>
              </a:spcAft>
              <a:defRPr/>
            </a:pPr>
            <a:endParaRPr lang="en-US" altLang="ja-JP" sz="1200" b="1" u="sng" dirty="0">
              <a:latin typeface="+mj-ea"/>
              <a:ea typeface="+mj-ea"/>
            </a:endParaRPr>
          </a:p>
        </p:txBody>
      </p:sp>
      <p:sp>
        <p:nvSpPr>
          <p:cNvPr id="100" name="AutoShape 50"/>
          <p:cNvSpPr>
            <a:spLocks noChangeArrowheads="1"/>
          </p:cNvSpPr>
          <p:nvPr/>
        </p:nvSpPr>
        <p:spPr bwMode="auto">
          <a:xfrm>
            <a:off x="3376702" y="1238964"/>
            <a:ext cx="3284618" cy="4194795"/>
          </a:xfrm>
          <a:prstGeom prst="roundRect">
            <a:avLst>
              <a:gd name="adj" fmla="val 1909"/>
            </a:avLst>
          </a:prstGeom>
          <a:solidFill>
            <a:srgbClr val="FEEBB4"/>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101" name="AutoShape 50"/>
          <p:cNvSpPr>
            <a:spLocks noChangeArrowheads="1"/>
          </p:cNvSpPr>
          <p:nvPr/>
        </p:nvSpPr>
        <p:spPr bwMode="auto">
          <a:xfrm>
            <a:off x="3403556" y="1272207"/>
            <a:ext cx="3234556" cy="3960441"/>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300" b="1" u="sng" dirty="0">
                <a:latin typeface="+mj-ea"/>
                <a:ea typeface="+mj-ea"/>
              </a:rPr>
              <a:t>■ </a:t>
            </a:r>
            <a:r>
              <a:rPr lang="ja-JP" altLang="en-US" sz="1300" b="1" u="sng" spc="-100" dirty="0">
                <a:latin typeface="+mj-ea"/>
                <a:ea typeface="+mj-ea"/>
              </a:rPr>
              <a:t>政策・方針決定過程への女性の参画促進</a:t>
            </a:r>
            <a:endParaRPr lang="en-US" altLang="ja-JP" sz="1300" b="1" u="sng" spc="-100" dirty="0">
              <a:latin typeface="+mj-ea"/>
              <a:ea typeface="+mj-ea"/>
            </a:endParaRPr>
          </a:p>
          <a:p>
            <a:pPr marL="0" indent="0" algn="just" defTabSz="812810" eaLnBrk="1" hangingPunct="1">
              <a:spcBef>
                <a:spcPts val="0"/>
              </a:spcBef>
              <a:spcAft>
                <a:spcPts val="0"/>
              </a:spcAft>
              <a:defRPr/>
            </a:pPr>
            <a:r>
              <a:rPr lang="en-US" altLang="ja-JP" sz="1200" b="1" spc="-100" dirty="0">
                <a:solidFill>
                  <a:srgbClr val="FF0000"/>
                </a:solidFill>
                <a:latin typeface="HGP創英角ｺﾞｼｯｸUB" panose="020B0900000000000000" pitchFamily="50" charset="-128"/>
              </a:rPr>
              <a:t>【</a:t>
            </a:r>
            <a:r>
              <a:rPr lang="ja-JP" altLang="en-US" sz="1200" b="1" spc="-100" dirty="0">
                <a:solidFill>
                  <a:srgbClr val="FF0000"/>
                </a:solidFill>
                <a:latin typeface="HGP創英角ｺﾞｼｯｸUB" panose="020B0900000000000000" pitchFamily="50" charset="-128"/>
              </a:rPr>
              <a:t>新</a:t>
            </a:r>
            <a:r>
              <a:rPr lang="en-US" altLang="ja-JP" sz="1200" b="1" spc="-100" dirty="0">
                <a:solidFill>
                  <a:srgbClr val="FF0000"/>
                </a:solidFill>
                <a:latin typeface="HGP創英角ｺﾞｼｯｸUB" panose="020B0900000000000000" pitchFamily="50" charset="-128"/>
              </a:rPr>
              <a:t>】</a:t>
            </a:r>
            <a:r>
              <a:rPr lang="ja-JP" altLang="en-US" sz="1200" b="1" spc="-100" dirty="0">
                <a:solidFill>
                  <a:srgbClr val="FF0000"/>
                </a:solidFill>
                <a:latin typeface="HGP創英角ｺﾞｼｯｸUB" panose="020B0900000000000000" pitchFamily="50" charset="-128"/>
              </a:rPr>
              <a:t>女性活躍推進戦略事業</a:t>
            </a:r>
            <a:r>
              <a:rPr lang="ja-JP" altLang="en-US" sz="1200" b="1" spc="-100" dirty="0">
                <a:solidFill>
                  <a:srgbClr val="FF0000"/>
                </a:solidFill>
                <a:latin typeface="+mj-ea"/>
                <a:ea typeface="+mj-ea"/>
              </a:rPr>
              <a:t>                   </a:t>
            </a:r>
            <a:r>
              <a:rPr lang="en-US" altLang="ja-JP" sz="1200" b="1" spc="-100" dirty="0">
                <a:solidFill>
                  <a:srgbClr val="FF0000"/>
                </a:solidFill>
                <a:latin typeface="+mj-ea"/>
                <a:ea typeface="+mj-ea"/>
              </a:rPr>
              <a:t>1,000</a:t>
            </a:r>
            <a:r>
              <a:rPr lang="ja-JP" altLang="en-US" sz="1200" b="1" spc="-100" dirty="0">
                <a:solidFill>
                  <a:srgbClr val="FF0000"/>
                </a:solidFill>
                <a:latin typeface="+mj-ea"/>
                <a:ea typeface="+mj-ea"/>
              </a:rPr>
              <a:t>万円</a:t>
            </a:r>
            <a:endParaRPr lang="en-US" altLang="ja-JP" sz="1200" b="1" spc="-100" dirty="0">
              <a:solidFill>
                <a:srgbClr val="FF0000"/>
              </a:solidFill>
              <a:latin typeface="+mj-ea"/>
              <a:ea typeface="+mj-ea"/>
            </a:endParaRPr>
          </a:p>
          <a:p>
            <a:pPr marL="0" indent="0" algn="just" defTabSz="812810" eaLnBrk="1" hangingPunct="1">
              <a:spcBef>
                <a:spcPts val="0"/>
              </a:spcBef>
              <a:spcAft>
                <a:spcPts val="0"/>
              </a:spcAft>
              <a:defRPr/>
            </a:pPr>
            <a:r>
              <a:rPr lang="ja-JP" altLang="en-US" sz="1000" dirty="0">
                <a:latin typeface="ＭＳ Ｐ明朝" panose="02020600040205080304" pitchFamily="18" charset="-128"/>
                <a:ea typeface="ＭＳ Ｐ明朝" panose="02020600040205080304" pitchFamily="18" charset="-128"/>
              </a:rPr>
              <a:t>　企業における女性活躍を推進するため、県内企業の</a:t>
            </a:r>
            <a:endParaRPr lang="en-US" altLang="ja-JP" sz="1000" dirty="0">
              <a:latin typeface="ＭＳ Ｐ明朝" panose="02020600040205080304" pitchFamily="18" charset="-128"/>
              <a:ea typeface="ＭＳ Ｐ明朝" panose="02020600040205080304" pitchFamily="18" charset="-128"/>
            </a:endParaRPr>
          </a:p>
          <a:p>
            <a:pPr marL="0" indent="0" algn="just" defTabSz="812810" eaLnBrk="1" hangingPunct="1">
              <a:spcBef>
                <a:spcPts val="0"/>
              </a:spcBef>
              <a:spcAft>
                <a:spcPts val="0"/>
              </a:spcAft>
              <a:defRPr/>
            </a:pPr>
            <a:r>
              <a:rPr lang="ja-JP" altLang="en-US" sz="1000" dirty="0">
                <a:latin typeface="ＭＳ Ｐ明朝" panose="02020600040205080304" pitchFamily="18" charset="-128"/>
                <a:ea typeface="ＭＳ Ｐ明朝" panose="02020600040205080304" pitchFamily="18" charset="-128"/>
              </a:rPr>
              <a:t>　実態調査や官民連携による戦略会議を設置</a:t>
            </a:r>
            <a:endParaRPr lang="en-US" altLang="ja-JP" sz="300" b="1" spc="-100" dirty="0">
              <a:solidFill>
                <a:prstClr val="black"/>
              </a:solidFill>
              <a:latin typeface="ＭＳ Ｐ明朝" panose="02020600040205080304" pitchFamily="18" charset="-128"/>
              <a:ea typeface="ＭＳ Ｐ明朝" panose="02020600040205080304" pitchFamily="18" charset="-128"/>
            </a:endParaRPr>
          </a:p>
          <a:p>
            <a:pPr marL="0" indent="0" algn="just" defTabSz="812810" eaLnBrk="1" hangingPunct="1">
              <a:lnSpc>
                <a:spcPct val="150000"/>
              </a:lnSpc>
              <a:spcBef>
                <a:spcPts val="0"/>
              </a:spcBef>
              <a:spcAft>
                <a:spcPts val="0"/>
              </a:spcAft>
              <a:defRPr/>
            </a:pPr>
            <a:r>
              <a:rPr lang="ja-JP" altLang="en-US" sz="1200" b="1" spc="-100" dirty="0">
                <a:solidFill>
                  <a:prstClr val="black"/>
                </a:solidFill>
                <a:latin typeface="HGP創英角ｺﾞｼｯｸUB" panose="020B0900000000000000" pitchFamily="50" charset="-128"/>
              </a:rPr>
              <a:t>・県の審議会等への女性委員の参画促進</a:t>
            </a:r>
            <a:endParaRPr lang="en-US" altLang="ja-JP" sz="1200" b="1" spc="-100" dirty="0">
              <a:solidFill>
                <a:prstClr val="black"/>
              </a:solidFill>
            </a:endParaRPr>
          </a:p>
          <a:p>
            <a:pPr marL="0" indent="0" defTabSz="812810" eaLnBrk="1" hangingPunct="1">
              <a:lnSpc>
                <a:spcPts val="1800"/>
              </a:lnSpc>
              <a:spcBef>
                <a:spcPts val="0"/>
              </a:spcBef>
              <a:spcAft>
                <a:spcPts val="0"/>
              </a:spcAft>
              <a:defRPr/>
            </a:pPr>
            <a:r>
              <a:rPr lang="ja-JP" altLang="en-US" sz="1200" b="1" dirty="0">
                <a:solidFill>
                  <a:prstClr val="black"/>
                </a:solidFill>
                <a:latin typeface="HGP創英角ｺﾞｼｯｸUB" panose="020B0900000000000000" pitchFamily="50" charset="-128"/>
              </a:rPr>
              <a:t>・県庁の女性職員の登用促進</a:t>
            </a:r>
            <a:endParaRPr lang="en-US" altLang="ja-JP" sz="1200" b="1" dirty="0">
              <a:solidFill>
                <a:prstClr val="black"/>
              </a:solidFill>
            </a:endParaRPr>
          </a:p>
          <a:p>
            <a:pPr marL="0" lvl="0" indent="0" algn="just" defTabSz="812810" eaLnBrk="1" hangingPunct="1">
              <a:lnSpc>
                <a:spcPts val="1800"/>
              </a:lnSpc>
              <a:spcBef>
                <a:spcPts val="0"/>
              </a:spcBef>
              <a:spcAft>
                <a:spcPts val="0"/>
              </a:spcAft>
              <a:defRPr/>
            </a:pPr>
            <a:r>
              <a:rPr lang="ja-JP" altLang="en-US" sz="1200" b="1" spc="-100" dirty="0"/>
              <a:t>・女性活躍・中小企業支援事業</a:t>
            </a:r>
            <a:r>
              <a:rPr lang="ja-JP" altLang="en-US" sz="1200" b="1" dirty="0"/>
              <a:t>　　　      </a:t>
            </a:r>
            <a:r>
              <a:rPr lang="en-US" altLang="ja-JP" sz="1200" b="1" dirty="0" smtClean="0"/>
              <a:t>386</a:t>
            </a:r>
            <a:r>
              <a:rPr lang="ja-JP" altLang="en-US" sz="1200" b="1" dirty="0" smtClean="0"/>
              <a:t>万円</a:t>
            </a:r>
            <a:endParaRPr lang="en-US" altLang="ja-JP" sz="1200" b="1" dirty="0"/>
          </a:p>
          <a:p>
            <a:pPr marL="79023" lvl="0" indent="0" algn="just" defTabSz="812810" eaLnBrk="1" hangingPunct="1">
              <a:spcAft>
                <a:spcPts val="0"/>
              </a:spcAft>
              <a:defRPr/>
            </a:pPr>
            <a:r>
              <a:rPr lang="en-US" altLang="ja-JP" sz="1000" dirty="0">
                <a:solidFill>
                  <a:prstClr val="black"/>
                </a:solidFill>
                <a:latin typeface="ＭＳ Ｐ明朝" panose="02020600040205080304" pitchFamily="18" charset="-128"/>
                <a:ea typeface="ＭＳ Ｐ明朝" panose="02020600040205080304" pitchFamily="18" charset="-128"/>
              </a:rPr>
              <a:t> 101</a:t>
            </a:r>
            <a:r>
              <a:rPr lang="ja-JP" altLang="en-US" sz="1000" dirty="0">
                <a:solidFill>
                  <a:prstClr val="black"/>
                </a:solidFill>
                <a:latin typeface="ＭＳ Ｐ明朝" panose="02020600040205080304" pitchFamily="18" charset="-128"/>
                <a:ea typeface="ＭＳ Ｐ明朝" panose="02020600040205080304" pitchFamily="18" charset="-128"/>
              </a:rPr>
              <a:t>～</a:t>
            </a:r>
            <a:r>
              <a:rPr lang="en-US" altLang="ja-JP" sz="1000" dirty="0">
                <a:solidFill>
                  <a:prstClr val="black"/>
                </a:solidFill>
                <a:latin typeface="ＭＳ Ｐ明朝" panose="02020600040205080304" pitchFamily="18" charset="-128"/>
                <a:ea typeface="ＭＳ Ｐ明朝" panose="02020600040205080304" pitchFamily="18" charset="-128"/>
              </a:rPr>
              <a:t>300</a:t>
            </a:r>
            <a:r>
              <a:rPr lang="ja-JP" altLang="en-US" sz="1000" dirty="0">
                <a:solidFill>
                  <a:prstClr val="black"/>
                </a:solidFill>
                <a:latin typeface="ＭＳ Ｐ明朝" panose="02020600040205080304" pitchFamily="18" charset="-128"/>
                <a:ea typeface="ＭＳ Ｐ明朝" panose="02020600040205080304" pitchFamily="18" charset="-128"/>
              </a:rPr>
              <a:t>人の企業への社会保険労務士の派遣、企業向け策定研修会の開催</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79023" lvl="0" indent="0" algn="just" defTabSz="812810" eaLnBrk="1" hangingPunct="1">
              <a:spcAft>
                <a:spcPts val="0"/>
              </a:spcAft>
              <a:defRPr/>
            </a:pPr>
            <a:endParaRPr lang="en-US" altLang="ja-JP" sz="500" dirty="0">
              <a:solidFill>
                <a:prstClr val="black"/>
              </a:solidFill>
              <a:latin typeface="ＭＳ Ｐ明朝" panose="02020600040205080304" pitchFamily="18" charset="-128"/>
              <a:ea typeface="ＭＳ Ｐ明朝" panose="02020600040205080304" pitchFamily="18" charset="-128"/>
            </a:endParaRPr>
          </a:p>
          <a:p>
            <a:pPr marL="0" indent="0" defTabSz="812810" eaLnBrk="1" hangingPunct="1">
              <a:lnSpc>
                <a:spcPts val="1200"/>
              </a:lnSpc>
              <a:spcBef>
                <a:spcPts val="0"/>
              </a:spcBef>
              <a:spcAft>
                <a:spcPts val="0"/>
              </a:spcAft>
              <a:defRPr/>
            </a:pPr>
            <a:r>
              <a:rPr lang="en-US" altLang="ja-JP" sz="1200" b="1" dirty="0">
                <a:solidFill>
                  <a:srgbClr val="0000FF"/>
                </a:solidFill>
                <a:latin typeface="+mn-ea"/>
              </a:rPr>
              <a:t>【</a:t>
            </a:r>
            <a:r>
              <a:rPr lang="ja-JP" altLang="en-US" sz="1200" b="1" dirty="0">
                <a:solidFill>
                  <a:srgbClr val="0000FF"/>
                </a:solidFill>
                <a:latin typeface="+mn-ea"/>
              </a:rPr>
              <a:t>拡</a:t>
            </a:r>
            <a:r>
              <a:rPr lang="en-US" altLang="ja-JP" sz="1200" b="1" dirty="0">
                <a:solidFill>
                  <a:srgbClr val="0000FF"/>
                </a:solidFill>
                <a:latin typeface="+mn-ea"/>
              </a:rPr>
              <a:t>】</a:t>
            </a:r>
            <a:r>
              <a:rPr lang="ja-JP" altLang="en-US" sz="1200" b="1" dirty="0">
                <a:solidFill>
                  <a:srgbClr val="0000FF"/>
                </a:solidFill>
                <a:latin typeface="+mn-ea"/>
              </a:rPr>
              <a:t>煌めく女性リーダー塾</a:t>
            </a:r>
            <a:r>
              <a:rPr lang="ja-JP" altLang="en-US" sz="1200" b="1" dirty="0">
                <a:solidFill>
                  <a:prstClr val="black"/>
                </a:solidFill>
                <a:latin typeface="HGP創英角ｺﾞｼｯｸUB" panose="020B0900000000000000" pitchFamily="50" charset="-128"/>
              </a:rPr>
              <a:t>　　        </a:t>
            </a:r>
            <a:r>
              <a:rPr lang="en-US" altLang="ja-JP" sz="1200" b="1" dirty="0">
                <a:solidFill>
                  <a:srgbClr val="0000FF"/>
                </a:solidFill>
                <a:latin typeface="+mj-ea"/>
              </a:rPr>
              <a:t>590</a:t>
            </a:r>
            <a:r>
              <a:rPr lang="ja-JP" altLang="en-US" sz="1200" b="1" dirty="0">
                <a:solidFill>
                  <a:srgbClr val="0000FF"/>
                </a:solidFill>
                <a:latin typeface="+mj-ea"/>
              </a:rPr>
              <a:t>万円</a:t>
            </a:r>
            <a:endParaRPr lang="en-US" altLang="ja-JP" sz="1200" b="1" dirty="0">
              <a:solidFill>
                <a:srgbClr val="0000FF"/>
              </a:solidFill>
              <a:latin typeface="+mj-ea"/>
            </a:endParaRPr>
          </a:p>
          <a:p>
            <a:pPr marL="88900" lvl="0" indent="0" algn="just" defTabSz="812810" eaLnBrk="1" hangingPunct="1">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新たに女性幹部候補を</a:t>
            </a:r>
            <a:r>
              <a:rPr lang="ja-JP" altLang="en-US" sz="1000" dirty="0" smtClean="0">
                <a:solidFill>
                  <a:prstClr val="black"/>
                </a:solidFill>
                <a:latin typeface="ＭＳ Ｐ明朝" panose="02020600040205080304" pitchFamily="18" charset="-128"/>
                <a:ea typeface="ＭＳ Ｐ明朝" panose="02020600040205080304" pitchFamily="18" charset="-128"/>
              </a:rPr>
              <a:t>対象</a:t>
            </a:r>
            <a:endParaRPr lang="en-US" altLang="ja-JP" sz="1000" dirty="0" smtClean="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r>
              <a:rPr lang="ja-JP" altLang="en-US" sz="1000" dirty="0" smtClean="0">
                <a:solidFill>
                  <a:prstClr val="black"/>
                </a:solidFill>
                <a:latin typeface="ＭＳ Ｐ明朝" panose="02020600040205080304" pitchFamily="18" charset="-128"/>
                <a:ea typeface="ＭＳ Ｐ明朝" panose="02020600040205080304" pitchFamily="18" charset="-128"/>
              </a:rPr>
              <a:t>と</a:t>
            </a:r>
            <a:r>
              <a:rPr lang="ja-JP" altLang="en-US" sz="1000" dirty="0">
                <a:solidFill>
                  <a:prstClr val="black"/>
                </a:solidFill>
                <a:latin typeface="ＭＳ Ｐ明朝" panose="02020600040205080304" pitchFamily="18" charset="-128"/>
                <a:ea typeface="ＭＳ Ｐ明朝" panose="02020600040205080304" pitchFamily="18" charset="-128"/>
              </a:rPr>
              <a:t>したコースを新設するなど、</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業種・職種の枠を</a:t>
            </a:r>
            <a:r>
              <a:rPr lang="ja-JP" altLang="en-US" sz="1000" dirty="0" smtClean="0">
                <a:solidFill>
                  <a:prstClr val="black"/>
                </a:solidFill>
                <a:latin typeface="ＭＳ Ｐ明朝" panose="02020600040205080304" pitchFamily="18" charset="-128"/>
                <a:ea typeface="ＭＳ Ｐ明朝" panose="02020600040205080304" pitchFamily="18" charset="-128"/>
              </a:rPr>
              <a:t>超えた</a:t>
            </a:r>
            <a:endParaRPr lang="en-US" altLang="ja-JP" sz="1000" dirty="0" smtClean="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r>
              <a:rPr lang="ja-JP" altLang="en-US" sz="1000" dirty="0" smtClean="0">
                <a:solidFill>
                  <a:prstClr val="black"/>
                </a:solidFill>
                <a:latin typeface="ＭＳ Ｐ明朝" panose="02020600040205080304" pitchFamily="18" charset="-128"/>
                <a:ea typeface="ＭＳ Ｐ明朝" panose="02020600040205080304" pitchFamily="18" charset="-128"/>
              </a:rPr>
              <a:t>ネットワーク</a:t>
            </a:r>
            <a:r>
              <a:rPr lang="ja-JP" altLang="en-US" sz="1000" dirty="0">
                <a:solidFill>
                  <a:prstClr val="black"/>
                </a:solidFill>
                <a:latin typeface="ＭＳ Ｐ明朝" panose="02020600040205080304" pitchFamily="18" charset="-128"/>
                <a:ea typeface="ＭＳ Ｐ明朝" panose="02020600040205080304" pitchFamily="18" charset="-128"/>
              </a:rPr>
              <a:t>を</a:t>
            </a:r>
            <a:r>
              <a:rPr lang="ja-JP" altLang="en-US" sz="1000" dirty="0" smtClean="0">
                <a:solidFill>
                  <a:prstClr val="black"/>
                </a:solidFill>
                <a:latin typeface="ＭＳ Ｐ明朝" panose="02020600040205080304" pitchFamily="18" charset="-128"/>
                <a:ea typeface="ＭＳ Ｐ明朝" panose="02020600040205080304" pitchFamily="18" charset="-128"/>
              </a:rPr>
              <a:t>構築</a:t>
            </a:r>
            <a:endParaRPr lang="en-US" altLang="ja-JP" sz="1000" dirty="0" smtClean="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endParaRPr lang="en-US" altLang="ja-JP" sz="500" dirty="0">
              <a:solidFill>
                <a:prstClr val="black"/>
              </a:solidFill>
              <a:latin typeface="ＭＳ Ｐ明朝" panose="02020600040205080304" pitchFamily="18" charset="-128"/>
              <a:ea typeface="ＭＳ Ｐ明朝" panose="02020600040205080304" pitchFamily="18" charset="-128"/>
            </a:endParaRPr>
          </a:p>
          <a:p>
            <a:pPr marL="0" lvl="0" indent="0" algn="just" defTabSz="812810" eaLnBrk="1" hangingPunct="1">
              <a:lnSpc>
                <a:spcPts val="1500"/>
              </a:lnSpc>
              <a:spcBef>
                <a:spcPts val="0"/>
              </a:spcBef>
              <a:spcAft>
                <a:spcPts val="0"/>
              </a:spcAft>
              <a:defRPr/>
            </a:pPr>
            <a:r>
              <a:rPr lang="ja-JP" altLang="en-US" sz="1200" b="1" dirty="0">
                <a:latin typeface="HGP創英角ｺﾞｼｯｸUB" panose="020B0900000000000000" pitchFamily="50" charset="-128"/>
              </a:rPr>
              <a:t>・煌めく女性ﾘｰﾀﾞｰ出前講座事業　</a:t>
            </a:r>
            <a:r>
              <a:rPr lang="ja-JP" altLang="en-US" sz="1200" b="1" dirty="0">
                <a:latin typeface="+mj-ea"/>
                <a:ea typeface="+mj-ea"/>
              </a:rPr>
              <a:t>　　　</a:t>
            </a:r>
            <a:r>
              <a:rPr lang="en-US" altLang="ja-JP" sz="1200" b="1" dirty="0">
                <a:latin typeface="+mj-ea"/>
                <a:ea typeface="+mj-ea"/>
              </a:rPr>
              <a:t>65</a:t>
            </a:r>
            <a:r>
              <a:rPr lang="ja-JP" altLang="en-US" sz="1200" b="1" dirty="0">
                <a:latin typeface="+mj-ea"/>
                <a:ea typeface="+mj-ea"/>
              </a:rPr>
              <a:t>万円</a:t>
            </a:r>
            <a:endParaRPr lang="en-US" altLang="ja-JP" sz="1200" b="1" dirty="0">
              <a:latin typeface="+mj-ea"/>
              <a:ea typeface="+mj-ea"/>
            </a:endParaRPr>
          </a:p>
          <a:p>
            <a:pPr marL="88900" lvl="0" indent="0" algn="just" defTabSz="812810" eaLnBrk="1" hangingPunct="1">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県内の女子学生等と県内企業</a:t>
            </a:r>
            <a:r>
              <a:rPr lang="ja-JP" altLang="en-US" sz="1000" dirty="0" smtClean="0">
                <a:solidFill>
                  <a:prstClr val="black"/>
                </a:solidFill>
                <a:latin typeface="ＭＳ Ｐ明朝" panose="02020600040205080304" pitchFamily="18" charset="-128"/>
                <a:ea typeface="ＭＳ Ｐ明朝" panose="02020600040205080304" pitchFamily="18" charset="-128"/>
              </a:rPr>
              <a:t>の</a:t>
            </a:r>
            <a:endParaRPr lang="en-US" altLang="ja-JP" sz="1000" dirty="0" smtClean="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r>
              <a:rPr lang="ja-JP" altLang="en-US" sz="1000" dirty="0" smtClean="0">
                <a:solidFill>
                  <a:prstClr val="black"/>
                </a:solidFill>
                <a:latin typeface="ＭＳ Ｐ明朝" panose="02020600040205080304" pitchFamily="18" charset="-128"/>
                <a:ea typeface="ＭＳ Ｐ明朝" panose="02020600040205080304" pitchFamily="18" charset="-128"/>
              </a:rPr>
              <a:t>女性</a:t>
            </a:r>
            <a:r>
              <a:rPr lang="ja-JP" altLang="en-US" sz="1000" dirty="0">
                <a:solidFill>
                  <a:prstClr val="black"/>
                </a:solidFill>
                <a:latin typeface="ＭＳ Ｐ明朝" panose="02020600040205080304" pitchFamily="18" charset="-128"/>
                <a:ea typeface="ＭＳ Ｐ明朝" panose="02020600040205080304" pitchFamily="18" charset="-128"/>
              </a:rPr>
              <a:t>管理職等に</a:t>
            </a:r>
            <a:r>
              <a:rPr lang="ja-JP" altLang="en-US" sz="1000" dirty="0" smtClean="0">
                <a:solidFill>
                  <a:prstClr val="black"/>
                </a:solidFill>
                <a:latin typeface="ＭＳ Ｐ明朝" panose="02020600040205080304" pitchFamily="18" charset="-128"/>
                <a:ea typeface="ＭＳ Ｐ明朝" panose="02020600040205080304" pitchFamily="18" charset="-128"/>
              </a:rPr>
              <a:t>よる座談会</a:t>
            </a:r>
            <a:r>
              <a:rPr lang="ja-JP" altLang="en-US" sz="1000" dirty="0">
                <a:solidFill>
                  <a:prstClr val="black"/>
                </a:solidFill>
                <a:latin typeface="ＭＳ Ｐ明朝" panose="02020600040205080304" pitchFamily="18" charset="-128"/>
                <a:ea typeface="ＭＳ Ｐ明朝" panose="02020600040205080304" pitchFamily="18" charset="-128"/>
              </a:rPr>
              <a:t>を実施</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88900" lvl="0" indent="0" algn="just" defTabSz="812810" eaLnBrk="1" hangingPunct="1">
              <a:spcAft>
                <a:spcPts val="0"/>
              </a:spcAft>
              <a:defRPr/>
            </a:pPr>
            <a:endParaRPr lang="ja-JP" altLang="en-US" sz="500" dirty="0">
              <a:solidFill>
                <a:prstClr val="black"/>
              </a:solidFill>
              <a:latin typeface="ＭＳ Ｐ明朝" panose="02020600040205080304" pitchFamily="18" charset="-128"/>
              <a:ea typeface="ＭＳ Ｐ明朝" panose="02020600040205080304" pitchFamily="18" charset="-128"/>
            </a:endParaRPr>
          </a:p>
        </p:txBody>
      </p:sp>
      <p:sp>
        <p:nvSpPr>
          <p:cNvPr id="104" name="AutoShape 50"/>
          <p:cNvSpPr>
            <a:spLocks noChangeArrowheads="1"/>
          </p:cNvSpPr>
          <p:nvPr/>
        </p:nvSpPr>
        <p:spPr bwMode="auto">
          <a:xfrm>
            <a:off x="3375283" y="5526449"/>
            <a:ext cx="3254537" cy="2591013"/>
          </a:xfrm>
          <a:prstGeom prst="roundRect">
            <a:avLst>
              <a:gd name="adj" fmla="val 1909"/>
            </a:avLst>
          </a:prstGeom>
          <a:solidFill>
            <a:srgbClr val="FEEBB4"/>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105" name="AutoShape 50"/>
          <p:cNvSpPr>
            <a:spLocks noChangeArrowheads="1"/>
          </p:cNvSpPr>
          <p:nvPr/>
        </p:nvSpPr>
        <p:spPr bwMode="auto">
          <a:xfrm>
            <a:off x="3466562" y="5630348"/>
            <a:ext cx="3153395" cy="2683882"/>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300" b="1" u="sng" dirty="0">
                <a:latin typeface="+mj-ea"/>
                <a:ea typeface="+mj-ea"/>
              </a:rPr>
              <a:t>■</a:t>
            </a:r>
            <a:r>
              <a:rPr lang="ja-JP" altLang="en-US" sz="1300" b="1" u="sng" spc="-150" dirty="0">
                <a:latin typeface="+mj-ea"/>
                <a:ea typeface="+mj-ea"/>
              </a:rPr>
              <a:t>雇用環境の整備と女性のチャレンジ支援</a:t>
            </a:r>
            <a:endParaRPr lang="en-US" altLang="ja-JP" sz="1300" b="1" u="sng" spc="-150" dirty="0">
              <a:latin typeface="+mj-ea"/>
              <a:ea typeface="+mj-ea"/>
            </a:endParaRPr>
          </a:p>
          <a:p>
            <a:pPr lvl="0" eaLnBrk="1" hangingPunct="1">
              <a:spcBef>
                <a:spcPts val="0"/>
              </a:spcBef>
              <a:spcAft>
                <a:spcPts val="0"/>
              </a:spcAft>
              <a:buNone/>
            </a:pPr>
            <a:r>
              <a:rPr lang="ja-JP" altLang="en-US" sz="1200" b="1" dirty="0">
                <a:latin typeface="+mn-ea"/>
                <a:ea typeface="+mn-ea"/>
              </a:rPr>
              <a:t>・女性就業支援センターの運営　 　　</a:t>
            </a:r>
            <a:r>
              <a:rPr lang="en-US" altLang="ja-JP" sz="1200" b="1" dirty="0">
                <a:latin typeface="+mn-ea"/>
                <a:ea typeface="+mn-ea"/>
              </a:rPr>
              <a:t>1,620</a:t>
            </a:r>
            <a:r>
              <a:rPr lang="ja-JP" altLang="en-US" sz="1200" b="1" dirty="0">
                <a:latin typeface="+mn-ea"/>
                <a:ea typeface="+mn-ea"/>
              </a:rPr>
              <a:t>万円</a:t>
            </a:r>
            <a:endParaRPr lang="en-US" altLang="ja-JP" sz="1200" b="1" dirty="0">
              <a:latin typeface="+mn-ea"/>
              <a:ea typeface="+mn-ea"/>
            </a:endParaRPr>
          </a:p>
          <a:p>
            <a:pPr lvl="0" eaLnBrk="1" hangingPunct="1">
              <a:lnSpc>
                <a:spcPts val="1100"/>
              </a:lnSpc>
              <a:spcBef>
                <a:spcPts val="0"/>
              </a:spcBef>
              <a:spcAft>
                <a:spcPts val="0"/>
              </a:spcAft>
              <a:buNone/>
            </a:pPr>
            <a:r>
              <a:rPr lang="ja-JP" altLang="en-US" sz="1200" dirty="0">
                <a:latin typeface="+mn-ea"/>
                <a:ea typeface="+mn-ea"/>
              </a:rPr>
              <a:t>　</a:t>
            </a:r>
            <a:r>
              <a:rPr lang="ja-JP" altLang="en-US" sz="1000" dirty="0">
                <a:solidFill>
                  <a:prstClr val="black"/>
                </a:solidFill>
                <a:latin typeface="ＭＳ Ｐ明朝" panose="02020600040205080304" pitchFamily="18" charset="-128"/>
                <a:ea typeface="ＭＳ Ｐ明朝" panose="02020600040205080304" pitchFamily="18" charset="-128"/>
              </a:rPr>
              <a:t>女性就業支援センターにおいて</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lvl="0" eaLnBrk="1" hangingPunct="1">
              <a:lnSpc>
                <a:spcPts val="1100"/>
              </a:lnSpc>
              <a:spcBef>
                <a:spcPts val="0"/>
              </a:spcBef>
              <a:spcAft>
                <a:spcPts val="0"/>
              </a:spcAft>
              <a:buNone/>
            </a:pPr>
            <a:r>
              <a:rPr lang="ja-JP" altLang="en-US" sz="1000" dirty="0">
                <a:solidFill>
                  <a:prstClr val="black"/>
                </a:solidFill>
                <a:latin typeface="ＭＳ Ｐ明朝" panose="02020600040205080304" pitchFamily="18" charset="-128"/>
                <a:ea typeface="ＭＳ Ｐ明朝" panose="02020600040205080304" pitchFamily="18" charset="-128"/>
              </a:rPr>
              <a:t>　潜在的な女性求職者の開拓、</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lvl="0" eaLnBrk="1" hangingPunct="1">
              <a:lnSpc>
                <a:spcPts val="1100"/>
              </a:lnSpc>
              <a:spcBef>
                <a:spcPts val="0"/>
              </a:spcBef>
              <a:spcAft>
                <a:spcPts val="0"/>
              </a:spcAft>
              <a:buNone/>
            </a:pPr>
            <a:r>
              <a:rPr lang="ja-JP" altLang="en-US" sz="1000" dirty="0">
                <a:solidFill>
                  <a:prstClr val="black"/>
                </a:solidFill>
                <a:latin typeface="ＭＳ Ｐ明朝" panose="02020600040205080304" pitchFamily="18" charset="-128"/>
                <a:ea typeface="ＭＳ Ｐ明朝" panose="02020600040205080304" pitchFamily="18" charset="-128"/>
              </a:rPr>
              <a:t>　子育て中の女性向けの仕事の</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lvl="0" eaLnBrk="1" hangingPunct="1">
              <a:lnSpc>
                <a:spcPts val="1100"/>
              </a:lnSpc>
              <a:spcBef>
                <a:spcPts val="0"/>
              </a:spcBef>
              <a:spcAft>
                <a:spcPts val="0"/>
              </a:spcAft>
              <a:buNone/>
            </a:pPr>
            <a:r>
              <a:rPr lang="ja-JP" altLang="en-US" sz="1000" dirty="0">
                <a:solidFill>
                  <a:prstClr val="black"/>
                </a:solidFill>
                <a:latin typeface="ＭＳ Ｐ明朝" panose="02020600040205080304" pitchFamily="18" charset="-128"/>
                <a:ea typeface="ＭＳ Ｐ明朝" panose="02020600040205080304" pitchFamily="18" charset="-128"/>
              </a:rPr>
              <a:t>　切り出し、マッチング等を実施</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lvl="0" eaLnBrk="1" hangingPunct="1">
              <a:spcBef>
                <a:spcPts val="0"/>
              </a:spcBef>
              <a:spcAft>
                <a:spcPts val="0"/>
              </a:spcAft>
              <a:buNone/>
            </a:pPr>
            <a:endParaRPr lang="en-US" altLang="ja-JP" sz="500" dirty="0">
              <a:latin typeface="ＭＳ Ｐ明朝" panose="02020600040205080304" pitchFamily="18" charset="-128"/>
              <a:ea typeface="ＭＳ Ｐ明朝" panose="02020600040205080304" pitchFamily="18" charset="-128"/>
            </a:endParaRPr>
          </a:p>
          <a:p>
            <a:pPr lvl="0" eaLnBrk="1" hangingPunct="1">
              <a:spcBef>
                <a:spcPts val="0"/>
              </a:spcBef>
              <a:spcAft>
                <a:spcPts val="0"/>
              </a:spcAft>
              <a:buNone/>
            </a:pPr>
            <a:endParaRPr lang="en-US" altLang="ja-JP" sz="500" dirty="0">
              <a:latin typeface="ＭＳ Ｐ明朝" panose="02020600040205080304" pitchFamily="18" charset="-128"/>
              <a:ea typeface="ＭＳ Ｐ明朝" panose="02020600040205080304" pitchFamily="18" charset="-128"/>
            </a:endParaRPr>
          </a:p>
          <a:p>
            <a:pPr lvl="0" eaLnBrk="1" hangingPunct="1">
              <a:spcBef>
                <a:spcPts val="0"/>
              </a:spcBef>
              <a:spcAft>
                <a:spcPts val="0"/>
              </a:spcAft>
              <a:buNone/>
            </a:pPr>
            <a:endParaRPr lang="en-US" altLang="ja-JP" sz="500" dirty="0">
              <a:latin typeface="ＭＳ Ｐ明朝" panose="02020600040205080304" pitchFamily="18" charset="-128"/>
              <a:ea typeface="ＭＳ Ｐ明朝" panose="02020600040205080304" pitchFamily="18" charset="-128"/>
            </a:endParaRPr>
          </a:p>
          <a:p>
            <a:pPr marL="0" indent="0" defTabSz="1748790" eaLnBrk="1" fontAlgn="auto" hangingPunct="1">
              <a:spcBef>
                <a:spcPts val="0"/>
              </a:spcBef>
              <a:spcAft>
                <a:spcPts val="0"/>
              </a:spcAft>
            </a:pPr>
            <a:r>
              <a:rPr lang="en-US" altLang="ja-JP" sz="1200" b="1" dirty="0">
                <a:solidFill>
                  <a:srgbClr val="0000FF"/>
                </a:solidFill>
                <a:latin typeface="+mn-ea"/>
                <a:ea typeface="+mn-ea"/>
              </a:rPr>
              <a:t>【</a:t>
            </a:r>
            <a:r>
              <a:rPr lang="ja-JP" altLang="en-US" sz="1200" b="1" dirty="0">
                <a:solidFill>
                  <a:srgbClr val="0000FF"/>
                </a:solidFill>
                <a:latin typeface="+mn-ea"/>
                <a:ea typeface="+mn-ea"/>
              </a:rPr>
              <a:t>拡</a:t>
            </a:r>
            <a:r>
              <a:rPr lang="en-US" altLang="ja-JP" sz="1200" b="1" dirty="0">
                <a:solidFill>
                  <a:srgbClr val="0000FF"/>
                </a:solidFill>
                <a:latin typeface="+mn-ea"/>
                <a:ea typeface="+mn-ea"/>
              </a:rPr>
              <a:t>】</a:t>
            </a:r>
            <a:r>
              <a:rPr lang="ja-JP" altLang="en-US" sz="1200" b="1" dirty="0">
                <a:solidFill>
                  <a:srgbClr val="0000FF"/>
                </a:solidFill>
                <a:latin typeface="+mn-ea"/>
                <a:ea typeface="+mn-ea"/>
              </a:rPr>
              <a:t> 女性の多様な働き方支援事業　　</a:t>
            </a:r>
            <a:r>
              <a:rPr lang="en-US" altLang="ja-JP" sz="1200" b="1" dirty="0">
                <a:solidFill>
                  <a:srgbClr val="0000FF"/>
                </a:solidFill>
                <a:latin typeface="+mn-ea"/>
                <a:ea typeface="+mn-ea"/>
              </a:rPr>
              <a:t>550</a:t>
            </a:r>
            <a:r>
              <a:rPr lang="ja-JP" altLang="en-US" sz="1200" b="1" dirty="0">
                <a:solidFill>
                  <a:srgbClr val="0000FF"/>
                </a:solidFill>
                <a:latin typeface="+mn-ea"/>
                <a:ea typeface="+mn-ea"/>
              </a:rPr>
              <a:t>万円 </a:t>
            </a:r>
            <a:endParaRPr lang="en-US" altLang="ja-JP" sz="1200" b="1" dirty="0">
              <a:solidFill>
                <a:srgbClr val="0000FF"/>
              </a:solidFill>
              <a:latin typeface="+mn-ea"/>
              <a:ea typeface="+mn-ea"/>
            </a:endParaRPr>
          </a:p>
          <a:p>
            <a:pPr marL="0" lvl="0" indent="0" defTabSz="914400" eaLnBrk="1" hangingPunct="1">
              <a:spcBef>
                <a:spcPts val="0"/>
              </a:spcBef>
              <a:spcAft>
                <a:spcPts val="0"/>
              </a:spcAft>
            </a:pPr>
            <a:r>
              <a:rPr lang="ja-JP" altLang="en-US" sz="1000" dirty="0">
                <a:solidFill>
                  <a:prstClr val="black"/>
                </a:solidFill>
                <a:latin typeface="ＭＳ Ｐ明朝" panose="02020600040205080304" pitchFamily="18" charset="-128"/>
                <a:ea typeface="ＭＳ Ｐ明朝" panose="02020600040205080304" pitchFamily="18" charset="-128"/>
              </a:rPr>
              <a:t>　スキルを身に着けるセミナー等の実施、企業との仕事</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914400" eaLnBrk="1" hangingPunct="1">
              <a:spcBef>
                <a:spcPts val="0"/>
              </a:spcBef>
              <a:spcAft>
                <a:spcPts val="0"/>
              </a:spcAft>
            </a:pPr>
            <a:r>
              <a:rPr lang="ja-JP" altLang="en-US" sz="1000" dirty="0">
                <a:solidFill>
                  <a:prstClr val="black"/>
                </a:solidFill>
                <a:latin typeface="ＭＳ Ｐ明朝" panose="02020600040205080304" pitchFamily="18" charset="-128"/>
                <a:ea typeface="ＭＳ Ｐ明朝" panose="02020600040205080304" pitchFamily="18" charset="-128"/>
              </a:rPr>
              <a:t>　のマッチング等により、柔軟な働き方と活躍を支援</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914400" eaLnBrk="1" hangingPunct="1">
              <a:spcBef>
                <a:spcPts val="0"/>
              </a:spcBef>
              <a:spcAft>
                <a:spcPts val="0"/>
              </a:spcAft>
            </a:pPr>
            <a:endParaRPr lang="en-US" altLang="ja-JP" sz="500" dirty="0">
              <a:solidFill>
                <a:prstClr val="black"/>
              </a:solidFill>
              <a:latin typeface="ＭＳ Ｐ明朝" panose="02020600040205080304" pitchFamily="18" charset="-128"/>
              <a:ea typeface="ＭＳ Ｐ明朝" panose="02020600040205080304" pitchFamily="18" charset="-128"/>
            </a:endParaRPr>
          </a:p>
          <a:p>
            <a:pPr lvl="0" eaLnBrk="1" hangingPunct="1">
              <a:spcBef>
                <a:spcPts val="0"/>
              </a:spcBef>
              <a:spcAft>
                <a:spcPts val="0"/>
              </a:spcAft>
              <a:buNone/>
            </a:pPr>
            <a:endParaRPr lang="en-US" altLang="ja-JP" sz="500" b="1" dirty="0">
              <a:latin typeface="ＭＳ Ｐ明朝" panose="02020600040205080304" pitchFamily="18" charset="-128"/>
              <a:ea typeface="ＭＳ Ｐ明朝" panose="02020600040205080304" pitchFamily="18" charset="-128"/>
            </a:endParaRPr>
          </a:p>
          <a:p>
            <a:pPr lvl="0" eaLnBrk="1" hangingPunct="1">
              <a:spcBef>
                <a:spcPts val="300"/>
              </a:spcBef>
              <a:buNone/>
              <a:defRPr/>
            </a:pPr>
            <a:r>
              <a:rPr lang="ja-JP" altLang="en-US" sz="1200" b="1" dirty="0">
                <a:latin typeface="+mn-ea"/>
                <a:ea typeface="+mn-ea"/>
              </a:rPr>
              <a:t>・女性のキャリアデザイン応援事業 　　</a:t>
            </a:r>
            <a:r>
              <a:rPr lang="en-US" altLang="ja-JP" sz="1200" b="1" dirty="0">
                <a:latin typeface="+mn-ea"/>
                <a:ea typeface="+mn-ea"/>
              </a:rPr>
              <a:t>279</a:t>
            </a:r>
            <a:r>
              <a:rPr lang="ja-JP" altLang="en-US" sz="1200" b="1" dirty="0">
                <a:latin typeface="+mn-ea"/>
                <a:ea typeface="+mn-ea"/>
              </a:rPr>
              <a:t>万円 </a:t>
            </a:r>
            <a:endParaRPr lang="en-US" altLang="ja-JP" sz="1200" b="1" dirty="0">
              <a:latin typeface="+mn-ea"/>
              <a:ea typeface="+mn-ea"/>
            </a:endParaRPr>
          </a:p>
          <a:p>
            <a:pPr marL="324000" lvl="0" eaLnBrk="1" hangingPunct="1">
              <a:spcBef>
                <a:spcPts val="100"/>
              </a:spcBef>
              <a:buNone/>
            </a:pPr>
            <a:r>
              <a:rPr lang="ja-JP" altLang="en-US" sz="1000" spc="-30" dirty="0">
                <a:latin typeface="ＭＳ Ｐ明朝" panose="02020600040205080304" pitchFamily="18" charset="-128"/>
                <a:ea typeface="ＭＳ Ｐ明朝" panose="02020600040205080304" pitchFamily="18" charset="-128"/>
              </a:rPr>
              <a:t>　女性のライフイベントに応じた切れ目のないキャリア形成</a:t>
            </a:r>
            <a:endParaRPr lang="en-US" altLang="ja-JP" sz="1000" spc="-30" dirty="0">
              <a:latin typeface="ＭＳ Ｐ明朝" panose="02020600040205080304" pitchFamily="18" charset="-128"/>
              <a:ea typeface="ＭＳ Ｐ明朝" panose="02020600040205080304" pitchFamily="18" charset="-128"/>
            </a:endParaRPr>
          </a:p>
          <a:p>
            <a:pPr marL="324000" lvl="0" eaLnBrk="1" hangingPunct="1">
              <a:spcBef>
                <a:spcPts val="100"/>
              </a:spcBef>
              <a:buNone/>
            </a:pPr>
            <a:r>
              <a:rPr lang="ja-JP" altLang="en-US" sz="1000" spc="-30" dirty="0">
                <a:latin typeface="ＭＳ Ｐ明朝" panose="02020600040205080304" pitchFamily="18" charset="-128"/>
                <a:ea typeface="ＭＳ Ｐ明朝" panose="02020600040205080304" pitchFamily="18" charset="-128"/>
              </a:rPr>
              <a:t>　のための講座・セミナー等を開催</a:t>
            </a:r>
            <a:endParaRPr lang="en-US" altLang="ja-JP" sz="1000" spc="-30" dirty="0">
              <a:latin typeface="ＭＳ Ｐ明朝" panose="02020600040205080304" pitchFamily="18" charset="-128"/>
              <a:ea typeface="ＭＳ Ｐ明朝" panose="02020600040205080304" pitchFamily="18" charset="-128"/>
            </a:endParaRPr>
          </a:p>
          <a:p>
            <a:pPr marL="324000" lvl="0" eaLnBrk="1" hangingPunct="1">
              <a:spcBef>
                <a:spcPts val="100"/>
              </a:spcBef>
              <a:buNone/>
            </a:pPr>
            <a:endParaRPr lang="en-US" altLang="ja-JP" sz="500" spc="-30" dirty="0">
              <a:latin typeface="ＭＳ Ｐ明朝" panose="02020600040205080304" pitchFamily="18" charset="-128"/>
              <a:ea typeface="ＭＳ Ｐ明朝" panose="02020600040205080304" pitchFamily="18" charset="-128"/>
            </a:endParaRPr>
          </a:p>
          <a:p>
            <a:pPr marL="324000" lvl="0" eaLnBrk="1" hangingPunct="1">
              <a:spcBef>
                <a:spcPts val="100"/>
              </a:spcBef>
              <a:buNone/>
            </a:pPr>
            <a:endParaRPr lang="en-US" altLang="ja-JP" sz="1000" spc="-30" dirty="0">
              <a:latin typeface="ＭＳ Ｐ明朝" panose="02020600040205080304" pitchFamily="18" charset="-128"/>
              <a:ea typeface="ＭＳ Ｐ明朝" panose="02020600040205080304" pitchFamily="18" charset="-128"/>
            </a:endParaRPr>
          </a:p>
          <a:p>
            <a:pPr marL="0" indent="0" algn="just" defTabSz="812810" eaLnBrk="1" hangingPunct="1">
              <a:spcBef>
                <a:spcPts val="0"/>
              </a:spcBef>
              <a:spcAft>
                <a:spcPts val="0"/>
              </a:spcAft>
              <a:defRPr/>
            </a:pPr>
            <a:endParaRPr lang="en-US" altLang="ja-JP" sz="1200" dirty="0">
              <a:solidFill>
                <a:prstClr val="black"/>
              </a:solidFill>
              <a:latin typeface="+mj-ea"/>
              <a:ea typeface="+mj-ea"/>
            </a:endParaRPr>
          </a:p>
        </p:txBody>
      </p:sp>
      <p:sp>
        <p:nvSpPr>
          <p:cNvPr id="107" name="AutoShape 50"/>
          <p:cNvSpPr>
            <a:spLocks noChangeArrowheads="1"/>
          </p:cNvSpPr>
          <p:nvPr/>
        </p:nvSpPr>
        <p:spPr bwMode="auto">
          <a:xfrm>
            <a:off x="141350" y="7499104"/>
            <a:ext cx="3262206" cy="1923425"/>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200" b="1" u="sng" dirty="0">
                <a:latin typeface="+mj-ea"/>
                <a:ea typeface="+mj-ea"/>
              </a:rPr>
              <a:t>■</a:t>
            </a:r>
            <a:r>
              <a:rPr lang="ja-JP" altLang="en-US" sz="1200" b="1" u="sng" spc="-150" dirty="0">
                <a:latin typeface="+mj-ea"/>
                <a:ea typeface="+mj-ea"/>
              </a:rPr>
              <a:t>理工系分野等における女性の活躍</a:t>
            </a:r>
            <a:r>
              <a:rPr lang="ja-JP" altLang="en-US" sz="1200" b="1" u="sng" spc="-150" dirty="0" smtClean="0">
                <a:latin typeface="+mj-ea"/>
                <a:ea typeface="+mj-ea"/>
              </a:rPr>
              <a:t>推進</a:t>
            </a:r>
            <a:endParaRPr lang="en-US" altLang="ja-JP" sz="1200" b="1" u="sng" spc="-150" dirty="0" smtClean="0">
              <a:latin typeface="+mj-ea"/>
              <a:ea typeface="+mj-ea"/>
            </a:endParaRPr>
          </a:p>
          <a:p>
            <a:pPr marL="0" indent="0" eaLnBrk="1" hangingPunct="1">
              <a:spcAft>
                <a:spcPts val="533"/>
              </a:spcAft>
              <a:defRPr/>
            </a:pPr>
            <a:r>
              <a:rPr lang="ja-JP" altLang="en-US" sz="1200" b="1" spc="-150" dirty="0" smtClean="0">
                <a:latin typeface="+mj-ea"/>
                <a:ea typeface="+mj-ea"/>
              </a:rPr>
              <a:t>・農業・農村男女共同参画推進事業　　　　　　</a:t>
            </a:r>
            <a:r>
              <a:rPr lang="ja-JP" altLang="en-US" sz="1200" b="1" dirty="0">
                <a:solidFill>
                  <a:prstClr val="black"/>
                </a:solidFill>
                <a:latin typeface="+mn-ea"/>
              </a:rPr>
              <a:t>　</a:t>
            </a:r>
            <a:r>
              <a:rPr lang="en-US" altLang="ja-JP" sz="1200" b="1" dirty="0" smtClean="0">
                <a:solidFill>
                  <a:prstClr val="black"/>
                </a:solidFill>
                <a:latin typeface="+mn-ea"/>
              </a:rPr>
              <a:t>34</a:t>
            </a:r>
            <a:r>
              <a:rPr lang="ja-JP" altLang="en-US" sz="1200" b="1" dirty="0" smtClean="0">
                <a:solidFill>
                  <a:prstClr val="black"/>
                </a:solidFill>
                <a:latin typeface="+mn-ea"/>
              </a:rPr>
              <a:t>万円</a:t>
            </a:r>
            <a:endParaRPr lang="en-US" altLang="ja-JP" sz="1200" b="1" dirty="0" smtClean="0">
              <a:solidFill>
                <a:prstClr val="black"/>
              </a:solidFill>
              <a:latin typeface="+mn-ea"/>
            </a:endParaRPr>
          </a:p>
          <a:p>
            <a:pPr marL="0" indent="0" eaLnBrk="1" hangingPunct="1">
              <a:spcAft>
                <a:spcPts val="533"/>
              </a:spcAft>
              <a:defRPr/>
            </a:pPr>
            <a:r>
              <a:rPr lang="ja-JP" altLang="en-US" sz="1000" dirty="0" smtClean="0">
                <a:solidFill>
                  <a:prstClr val="black"/>
                </a:solidFill>
                <a:latin typeface="ＭＳ Ｐ明朝" panose="02020600040205080304" pitchFamily="18" charset="-128"/>
                <a:ea typeface="ＭＳ Ｐ明朝" panose="02020600040205080304" pitchFamily="18" charset="-128"/>
              </a:rPr>
              <a:t>　 農山漁村女性活躍プランに基づいた男女共同参画の推進や若手女性農業者の育成</a:t>
            </a:r>
            <a:endParaRPr lang="en-US" altLang="ja-JP" sz="1200" b="1" u="sng" spc="-150" dirty="0">
              <a:latin typeface="+mj-ea"/>
              <a:ea typeface="+mj-ea"/>
            </a:endParaRPr>
          </a:p>
          <a:p>
            <a:pPr marL="0" lvl="0" indent="0" defTabSz="1748790" eaLnBrk="1" fontAlgn="auto" hangingPunct="1">
              <a:spcBef>
                <a:spcPts val="100"/>
              </a:spcBef>
              <a:spcAft>
                <a:spcPts val="0"/>
              </a:spcAft>
            </a:pPr>
            <a:r>
              <a:rPr lang="ja-JP" altLang="en-US" sz="1200" b="1" dirty="0">
                <a:solidFill>
                  <a:prstClr val="black"/>
                </a:solidFill>
                <a:latin typeface="+mn-ea"/>
                <a:ea typeface="+mn-ea"/>
              </a:rPr>
              <a:t>・がんばる女性農業者支援事業          </a:t>
            </a:r>
            <a:r>
              <a:rPr lang="en-US" altLang="ja-JP" sz="1200" b="1" dirty="0">
                <a:solidFill>
                  <a:prstClr val="black"/>
                </a:solidFill>
                <a:latin typeface="+mn-ea"/>
                <a:ea typeface="+mn-ea"/>
              </a:rPr>
              <a:t>928</a:t>
            </a:r>
            <a:r>
              <a:rPr lang="ja-JP" altLang="en-US" sz="1200" b="1" dirty="0">
                <a:solidFill>
                  <a:prstClr val="black"/>
                </a:solidFill>
                <a:latin typeface="+mn-ea"/>
                <a:ea typeface="+mn-ea"/>
              </a:rPr>
              <a:t>万円</a:t>
            </a:r>
            <a:endParaRPr lang="en-US" altLang="ja-JP" sz="1000" dirty="0">
              <a:solidFill>
                <a:prstClr val="black"/>
              </a:solidFill>
              <a:latin typeface="+mn-ea"/>
              <a:ea typeface="+mn-ea"/>
            </a:endParaRPr>
          </a:p>
          <a:p>
            <a:pPr marL="0" lvl="0" indent="0" defTabSz="1748790" eaLnBrk="1" fontAlgn="auto" hangingPunct="1">
              <a:spcBef>
                <a:spcPts val="100"/>
              </a:spcBef>
              <a:spcAft>
                <a:spcPts val="0"/>
              </a:spcAft>
            </a:pPr>
            <a:r>
              <a:rPr lang="ja-JP" altLang="en-US" sz="1000" dirty="0">
                <a:solidFill>
                  <a:prstClr val="black"/>
                </a:solidFill>
                <a:latin typeface="+mn-ea"/>
                <a:ea typeface="+mn-ea"/>
              </a:rPr>
              <a:t>　 </a:t>
            </a:r>
            <a:r>
              <a:rPr lang="ja-JP" altLang="en-US" sz="1000" dirty="0">
                <a:solidFill>
                  <a:prstClr val="black"/>
                </a:solidFill>
                <a:latin typeface="ＭＳ Ｐ明朝" panose="02020600040205080304" pitchFamily="18" charset="-128"/>
                <a:ea typeface="ＭＳ Ｐ明朝" panose="02020600040205080304" pitchFamily="18" charset="-128"/>
              </a:rPr>
              <a:t>農村女性の起業活動を発展段階に応じて支援</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100"/>
              </a:spcBef>
              <a:spcAft>
                <a:spcPts val="0"/>
              </a:spcAft>
            </a:pPr>
            <a:endParaRPr lang="ja-JP" altLang="en-US" sz="5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100"/>
              </a:spcBef>
              <a:spcAft>
                <a:spcPts val="0"/>
              </a:spcAft>
            </a:pPr>
            <a:r>
              <a:rPr lang="ja-JP" altLang="en-US" sz="1200" b="1" dirty="0">
                <a:solidFill>
                  <a:prstClr val="black"/>
                </a:solidFill>
                <a:latin typeface="+mn-ea"/>
                <a:ea typeface="+mn-ea"/>
              </a:rPr>
              <a:t>・建設業女性活躍支援事業                </a:t>
            </a:r>
            <a:r>
              <a:rPr lang="en-US" altLang="ja-JP" sz="1200" b="1" dirty="0" smtClean="0">
                <a:solidFill>
                  <a:prstClr val="black"/>
                </a:solidFill>
                <a:latin typeface="+mn-ea"/>
                <a:ea typeface="+mn-ea"/>
              </a:rPr>
              <a:t>210</a:t>
            </a:r>
            <a:r>
              <a:rPr lang="ja-JP" altLang="en-US" sz="1200" b="1" dirty="0" smtClean="0">
                <a:solidFill>
                  <a:prstClr val="black"/>
                </a:solidFill>
                <a:latin typeface="+mn-ea"/>
                <a:ea typeface="+mn-ea"/>
              </a:rPr>
              <a:t>万</a:t>
            </a:r>
            <a:r>
              <a:rPr lang="ja-JP" altLang="en-US" sz="1200" b="1" dirty="0">
                <a:solidFill>
                  <a:prstClr val="black"/>
                </a:solidFill>
                <a:latin typeface="+mn-ea"/>
                <a:ea typeface="+mn-ea"/>
              </a:rPr>
              <a:t>円</a:t>
            </a:r>
            <a:endParaRPr lang="en-US" altLang="ja-JP" sz="1000" dirty="0">
              <a:solidFill>
                <a:prstClr val="black"/>
              </a:solidFill>
              <a:latin typeface="+mn-ea"/>
              <a:ea typeface="+mn-ea"/>
            </a:endParaRPr>
          </a:p>
          <a:p>
            <a:pPr marL="0" lvl="0" indent="0" defTabSz="1748790" eaLnBrk="1" fontAlgn="auto" hangingPunct="1">
              <a:spcBef>
                <a:spcPts val="100"/>
              </a:spcBef>
              <a:spcAft>
                <a:spcPts val="0"/>
              </a:spcAft>
            </a:pPr>
            <a:r>
              <a:rPr lang="ja-JP" altLang="en-US" sz="1000" dirty="0">
                <a:solidFill>
                  <a:prstClr val="black"/>
                </a:solidFill>
                <a:latin typeface="+mn-ea"/>
                <a:ea typeface="+mn-ea"/>
              </a:rPr>
              <a:t>　 </a:t>
            </a:r>
            <a:r>
              <a:rPr lang="ja-JP" altLang="en-US" sz="1000" spc="-150" dirty="0">
                <a:solidFill>
                  <a:prstClr val="black"/>
                </a:solidFill>
                <a:latin typeface="ＭＳ Ｐ明朝" panose="02020600040205080304" pitchFamily="18" charset="-128"/>
                <a:ea typeface="ＭＳ Ｐ明朝" panose="02020600040205080304" pitchFamily="18" charset="-128"/>
              </a:rPr>
              <a:t>建設企業における女性活躍推進を図るため</a:t>
            </a:r>
            <a:r>
              <a:rPr lang="ja-JP" altLang="en-US" sz="1000" spc="-150" dirty="0" smtClean="0">
                <a:solidFill>
                  <a:prstClr val="black"/>
                </a:solidFill>
                <a:latin typeface="ＭＳ Ｐ明朝" panose="02020600040205080304" pitchFamily="18" charset="-128"/>
                <a:ea typeface="ＭＳ Ｐ明朝" panose="02020600040205080304" pitchFamily="18" charset="-128"/>
              </a:rPr>
              <a:t>、現場</a:t>
            </a:r>
            <a:r>
              <a:rPr lang="ja-JP" altLang="en-US" sz="1000" spc="-150" dirty="0">
                <a:solidFill>
                  <a:prstClr val="black"/>
                </a:solidFill>
                <a:latin typeface="ＭＳ Ｐ明朝" panose="02020600040205080304" pitchFamily="18" charset="-128"/>
                <a:ea typeface="ＭＳ Ｐ明朝" panose="02020600040205080304" pitchFamily="18" charset="-128"/>
              </a:rPr>
              <a:t>見</a:t>
            </a:r>
            <a:r>
              <a:rPr lang="ja-JP" altLang="en-US" sz="1000" spc="-150" dirty="0" smtClean="0">
                <a:solidFill>
                  <a:prstClr val="black"/>
                </a:solidFill>
                <a:latin typeface="ＭＳ Ｐ明朝" panose="02020600040205080304" pitchFamily="18" charset="-128"/>
                <a:ea typeface="ＭＳ Ｐ明朝" panose="02020600040205080304" pitchFamily="18" charset="-128"/>
              </a:rPr>
              <a:t>学会・座談会</a:t>
            </a:r>
            <a:endParaRPr lang="en-US" altLang="ja-JP" sz="1000" spc="-15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100"/>
              </a:spcBef>
              <a:spcAft>
                <a:spcPts val="0"/>
              </a:spcAft>
            </a:pPr>
            <a:r>
              <a:rPr lang="ja-JP" altLang="en-US" sz="1000" spc="-150" dirty="0">
                <a:solidFill>
                  <a:prstClr val="black"/>
                </a:solidFill>
                <a:latin typeface="ＭＳ Ｐ明朝" panose="02020600040205080304" pitchFamily="18" charset="-128"/>
                <a:ea typeface="ＭＳ Ｐ明朝" panose="02020600040205080304" pitchFamily="18" charset="-128"/>
              </a:rPr>
              <a:t>　　の</a:t>
            </a:r>
            <a:r>
              <a:rPr lang="en-US" altLang="ja-JP" sz="1000" spc="-150" dirty="0">
                <a:solidFill>
                  <a:prstClr val="black"/>
                </a:solidFill>
                <a:latin typeface="ＭＳ Ｐ明朝" panose="02020600040205080304" pitchFamily="18" charset="-128"/>
                <a:ea typeface="ＭＳ Ｐ明朝" panose="02020600040205080304" pitchFamily="18" charset="-128"/>
              </a:rPr>
              <a:t> </a:t>
            </a:r>
            <a:r>
              <a:rPr lang="ja-JP" altLang="en-US" sz="1000" spc="-150" dirty="0">
                <a:solidFill>
                  <a:prstClr val="black"/>
                </a:solidFill>
                <a:latin typeface="ＭＳ Ｐ明朝" panose="02020600040205080304" pitchFamily="18" charset="-128"/>
                <a:ea typeface="ＭＳ Ｐ明朝" panose="02020600040205080304" pitchFamily="18" charset="-128"/>
              </a:rPr>
              <a:t>開催</a:t>
            </a:r>
            <a:r>
              <a:rPr lang="ja-JP" altLang="en-US" sz="1000" spc="-150" dirty="0" smtClean="0">
                <a:solidFill>
                  <a:prstClr val="black"/>
                </a:solidFill>
                <a:latin typeface="ＭＳ Ｐ明朝" panose="02020600040205080304" pitchFamily="18" charset="-128"/>
                <a:ea typeface="ＭＳ Ｐ明朝" panose="02020600040205080304" pitchFamily="18" charset="-128"/>
              </a:rPr>
              <a:t>や</a:t>
            </a:r>
            <a:r>
              <a:rPr lang="ja-JP" altLang="en-US" sz="1000" spc="-150" dirty="0">
                <a:solidFill>
                  <a:prstClr val="black"/>
                </a:solidFill>
                <a:latin typeface="ＭＳ Ｐ明朝" panose="02020600040205080304" pitchFamily="18" charset="-128"/>
                <a:ea typeface="ＭＳ Ｐ明朝" panose="02020600040205080304" pitchFamily="18" charset="-128"/>
              </a:rPr>
              <a:t>、労働環境改善</a:t>
            </a:r>
            <a:r>
              <a:rPr lang="ja-JP" altLang="en-US" sz="1000" spc="-150" dirty="0" smtClean="0">
                <a:solidFill>
                  <a:prstClr val="black"/>
                </a:solidFill>
                <a:latin typeface="ＭＳ Ｐ明朝" panose="02020600040205080304" pitchFamily="18" charset="-128"/>
                <a:ea typeface="ＭＳ Ｐ明朝" panose="02020600040205080304" pitchFamily="18" charset="-128"/>
              </a:rPr>
              <a:t>への支援、高校生等への</a:t>
            </a:r>
            <a:r>
              <a:rPr lang="en-US" altLang="ja-JP" sz="1000" spc="-150" dirty="0" smtClean="0">
                <a:solidFill>
                  <a:prstClr val="black"/>
                </a:solidFill>
                <a:latin typeface="ＭＳ Ｐ明朝" panose="02020600040205080304" pitchFamily="18" charset="-128"/>
                <a:ea typeface="ＭＳ Ｐ明朝" panose="02020600040205080304" pitchFamily="18" charset="-128"/>
              </a:rPr>
              <a:t>PR</a:t>
            </a:r>
            <a:endParaRPr lang="ja-JP" altLang="en-US" sz="1000" spc="-150" dirty="0">
              <a:solidFill>
                <a:prstClr val="black"/>
              </a:solidFill>
              <a:latin typeface="ＭＳ Ｐ明朝" panose="02020600040205080304" pitchFamily="18" charset="-128"/>
              <a:ea typeface="ＭＳ Ｐ明朝" panose="02020600040205080304" pitchFamily="18" charset="-128"/>
            </a:endParaRPr>
          </a:p>
        </p:txBody>
      </p:sp>
      <p:sp>
        <p:nvSpPr>
          <p:cNvPr id="110" name="AutoShape 50"/>
          <p:cNvSpPr>
            <a:spLocks noChangeArrowheads="1"/>
          </p:cNvSpPr>
          <p:nvPr/>
        </p:nvSpPr>
        <p:spPr bwMode="auto">
          <a:xfrm>
            <a:off x="3471100" y="8252888"/>
            <a:ext cx="3158720" cy="1208319"/>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200" b="1" u="sng" dirty="0">
                <a:latin typeface="+mj-ea"/>
                <a:ea typeface="+mj-ea"/>
              </a:rPr>
              <a:t>■</a:t>
            </a:r>
            <a:r>
              <a:rPr lang="ja-JP" altLang="en-US" sz="1200" b="1" u="sng" dirty="0">
                <a:latin typeface="+mj-ea"/>
                <a:ea typeface="+mj-ea"/>
              </a:rPr>
              <a:t>地域活動における男女共同参画の推進</a:t>
            </a:r>
            <a:endParaRPr lang="en-US" altLang="ja-JP" sz="1200" b="1" u="sng" dirty="0">
              <a:latin typeface="+mj-ea"/>
              <a:ea typeface="+mj-ea"/>
            </a:endParaRPr>
          </a:p>
          <a:p>
            <a:pPr marL="0" lvl="0" indent="0" defTabSz="812810" eaLnBrk="1" hangingPunct="1">
              <a:lnSpc>
                <a:spcPts val="1800"/>
              </a:lnSpc>
              <a:spcAft>
                <a:spcPts val="200"/>
              </a:spcAft>
              <a:defRPr/>
            </a:pPr>
            <a:r>
              <a:rPr lang="ja-JP" altLang="en-US" sz="1200" b="1" dirty="0">
                <a:solidFill>
                  <a:prstClr val="black"/>
                </a:solidFill>
              </a:rPr>
              <a:t>・富山県男女共同参画推進員の活動</a:t>
            </a:r>
            <a:endParaRPr lang="en-US" altLang="ja-JP" sz="1200" b="1" dirty="0">
              <a:solidFill>
                <a:prstClr val="black"/>
              </a:solidFill>
            </a:endParaRPr>
          </a:p>
          <a:p>
            <a:pPr marL="0" lvl="0" indent="0" defTabSz="1748790" eaLnBrk="1" fontAlgn="auto" hangingPunct="1">
              <a:spcBef>
                <a:spcPts val="0"/>
              </a:spcBef>
              <a:spcAft>
                <a:spcPts val="0"/>
              </a:spcAft>
            </a:pPr>
            <a:r>
              <a:rPr lang="en-US" altLang="ja-JP" sz="1200" b="1" dirty="0">
                <a:solidFill>
                  <a:srgbClr val="0000FF"/>
                </a:solidFill>
                <a:latin typeface="+mn-ea"/>
                <a:ea typeface="+mn-ea"/>
              </a:rPr>
              <a:t>【</a:t>
            </a:r>
            <a:r>
              <a:rPr lang="ja-JP" altLang="en-US" sz="1200" b="1" dirty="0">
                <a:solidFill>
                  <a:srgbClr val="0000FF"/>
                </a:solidFill>
                <a:latin typeface="+mn-ea"/>
                <a:ea typeface="+mn-ea"/>
              </a:rPr>
              <a:t>拡</a:t>
            </a:r>
            <a:r>
              <a:rPr lang="en-US" altLang="ja-JP" sz="1200" b="1" dirty="0">
                <a:solidFill>
                  <a:srgbClr val="0000FF"/>
                </a:solidFill>
                <a:latin typeface="+mn-ea"/>
                <a:ea typeface="+mn-ea"/>
              </a:rPr>
              <a:t>】</a:t>
            </a:r>
            <a:r>
              <a:rPr lang="ja-JP" altLang="en-US" sz="1200" b="1" dirty="0">
                <a:solidFill>
                  <a:srgbClr val="0000FF"/>
                </a:solidFill>
                <a:latin typeface="+mn-ea"/>
                <a:ea typeface="+mn-ea"/>
              </a:rPr>
              <a:t>女性や若者をはじめとする</a:t>
            </a:r>
            <a:endParaRPr lang="en-US" altLang="ja-JP" sz="1200" b="1" dirty="0">
              <a:solidFill>
                <a:srgbClr val="0000FF"/>
              </a:solidFill>
              <a:latin typeface="+mn-ea"/>
              <a:ea typeface="+mn-ea"/>
            </a:endParaRPr>
          </a:p>
          <a:p>
            <a:pPr marL="0" lvl="0" indent="0" defTabSz="1748790" eaLnBrk="1" fontAlgn="auto" hangingPunct="1">
              <a:spcBef>
                <a:spcPts val="0"/>
              </a:spcBef>
              <a:spcAft>
                <a:spcPts val="0"/>
              </a:spcAft>
            </a:pPr>
            <a:r>
              <a:rPr lang="ja-JP" altLang="en-US" sz="1200" b="1" dirty="0">
                <a:solidFill>
                  <a:srgbClr val="0000FF"/>
                </a:solidFill>
                <a:latin typeface="+mn-ea"/>
                <a:ea typeface="+mn-ea"/>
              </a:rPr>
              <a:t>　　　　     　  消防団加入促進事業　 　</a:t>
            </a:r>
            <a:r>
              <a:rPr lang="en-US" altLang="ja-JP" sz="1200" b="1" dirty="0">
                <a:solidFill>
                  <a:srgbClr val="0000FF"/>
                </a:solidFill>
                <a:latin typeface="+mn-ea"/>
                <a:ea typeface="+mn-ea"/>
              </a:rPr>
              <a:t>500</a:t>
            </a:r>
            <a:r>
              <a:rPr lang="ja-JP" altLang="en-US" sz="1200" b="1" dirty="0">
                <a:solidFill>
                  <a:srgbClr val="0000FF"/>
                </a:solidFill>
                <a:latin typeface="+mn-ea"/>
                <a:ea typeface="+mn-ea"/>
              </a:rPr>
              <a:t>万円</a:t>
            </a:r>
            <a:endParaRPr lang="en-US" altLang="ja-JP" sz="1200" b="1" dirty="0">
              <a:solidFill>
                <a:srgbClr val="0000FF"/>
              </a:solidFill>
              <a:latin typeface="+mn-ea"/>
              <a:ea typeface="+mn-ea"/>
            </a:endParaRPr>
          </a:p>
          <a:p>
            <a:pPr marL="0" lvl="0" indent="0" defTabSz="1748790" eaLnBrk="1" fontAlgn="auto" hangingPunct="1">
              <a:spcBef>
                <a:spcPts val="0"/>
              </a:spcBef>
              <a:spcAft>
                <a:spcPts val="0"/>
              </a:spcAft>
            </a:pPr>
            <a:r>
              <a:rPr lang="ja-JP" altLang="en-US" sz="1000" spc="-30" dirty="0">
                <a:solidFill>
                  <a:prstClr val="black"/>
                </a:solidFill>
                <a:latin typeface="ＭＳ Ｐ明朝" panose="02020600040205080304" pitchFamily="18" charset="-128"/>
                <a:ea typeface="ＭＳ Ｐ明朝" panose="02020600040205080304" pitchFamily="18" charset="-128"/>
              </a:rPr>
              <a:t>  消防団活動を</a:t>
            </a:r>
            <a:r>
              <a:rPr lang="en-US" altLang="ja-JP" sz="1000" spc="-30" dirty="0">
                <a:solidFill>
                  <a:prstClr val="black"/>
                </a:solidFill>
                <a:latin typeface="ＭＳ Ｐ明朝" panose="02020600040205080304" pitchFamily="18" charset="-128"/>
                <a:ea typeface="ＭＳ Ｐ明朝" panose="02020600040205080304" pitchFamily="18" charset="-128"/>
              </a:rPr>
              <a:t>PR</a:t>
            </a:r>
            <a:r>
              <a:rPr lang="ja-JP" altLang="en-US" sz="1000" spc="-30" dirty="0">
                <a:solidFill>
                  <a:prstClr val="black"/>
                </a:solidFill>
                <a:latin typeface="ＭＳ Ｐ明朝" panose="02020600040205080304" pitchFamily="18" charset="-128"/>
                <a:ea typeface="ＭＳ Ｐ明朝" panose="02020600040205080304" pitchFamily="18" charset="-128"/>
              </a:rPr>
              <a:t>し、消防団員の確保や消防団加入を</a:t>
            </a:r>
            <a:endParaRPr lang="en-US" altLang="ja-JP" sz="1000" spc="-3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pPr>
            <a:r>
              <a:rPr lang="en-US" altLang="ja-JP" sz="1000" spc="-30" dirty="0">
                <a:solidFill>
                  <a:prstClr val="black"/>
                </a:solidFill>
                <a:latin typeface="ＭＳ Ｐ明朝" panose="02020600040205080304" pitchFamily="18" charset="-128"/>
                <a:ea typeface="ＭＳ Ｐ明朝" panose="02020600040205080304" pitchFamily="18" charset="-128"/>
              </a:rPr>
              <a:t>  </a:t>
            </a:r>
            <a:r>
              <a:rPr lang="ja-JP" altLang="en-US" sz="1000" spc="-30" dirty="0">
                <a:solidFill>
                  <a:prstClr val="black"/>
                </a:solidFill>
                <a:latin typeface="ＭＳ Ｐ明朝" panose="02020600040205080304" pitchFamily="18" charset="-128"/>
                <a:ea typeface="ＭＳ Ｐ明朝" panose="02020600040205080304" pitchFamily="18" charset="-128"/>
              </a:rPr>
              <a:t>促進</a:t>
            </a:r>
            <a:endParaRPr lang="en-US" altLang="ja-JP" sz="1000" b="1" i="1" dirty="0">
              <a:solidFill>
                <a:srgbClr val="FF0000"/>
              </a:solidFill>
              <a:latin typeface="ＭＳ Ｐ明朝" panose="02020600040205080304" pitchFamily="18" charset="-128"/>
              <a:ea typeface="ＭＳ Ｐ明朝" panose="02020600040205080304" pitchFamily="18" charset="-128"/>
            </a:endParaRPr>
          </a:p>
          <a:p>
            <a:pPr marL="0" lvl="0" indent="0" defTabSz="812810" eaLnBrk="1" hangingPunct="1">
              <a:lnSpc>
                <a:spcPts val="1800"/>
              </a:lnSpc>
              <a:spcAft>
                <a:spcPts val="0"/>
              </a:spcAft>
              <a:defRPr/>
            </a:pPr>
            <a:r>
              <a:rPr lang="ja-JP" altLang="en-US" sz="1200" b="1" dirty="0">
                <a:solidFill>
                  <a:srgbClr val="FF0000"/>
                </a:solidFill>
              </a:rPr>
              <a:t>　</a:t>
            </a:r>
            <a:endParaRPr lang="en-US" altLang="ja-JP" sz="1200" b="1" dirty="0">
              <a:solidFill>
                <a:srgbClr val="FF0000"/>
              </a:solidFill>
            </a:endParaRPr>
          </a:p>
        </p:txBody>
      </p:sp>
      <p:sp>
        <p:nvSpPr>
          <p:cNvPr id="44" name="正方形/長方形 8"/>
          <p:cNvSpPr>
            <a:spLocks noChangeArrowheads="1"/>
          </p:cNvSpPr>
          <p:nvPr/>
        </p:nvSpPr>
        <p:spPr bwMode="auto">
          <a:xfrm>
            <a:off x="6781420" y="756604"/>
            <a:ext cx="5928365" cy="420599"/>
          </a:xfrm>
          <a:prstGeom prst="rect">
            <a:avLst/>
          </a:prstGeom>
          <a:solidFill>
            <a:srgbClr val="8ABDF6"/>
          </a:solidFill>
          <a:ln w="19050" cmpd="dbl" algn="ctr">
            <a:noFill/>
            <a:round/>
            <a:headEnd/>
            <a:tailEnd/>
          </a:ln>
        </p:spPr>
        <p:txBody>
          <a:bodyPr wrap="none" lIns="0" tIns="0" rIns="0" bIns="0" anchor="ctr"/>
          <a:lstStyle>
            <a:lvl1pPr marL="500063" indent="-500063" defTabSz="1001713">
              <a:spcBef>
                <a:spcPct val="20000"/>
              </a:spcBef>
              <a:buChar char="•"/>
              <a:defRPr kumimoji="1" sz="3500">
                <a:solidFill>
                  <a:schemeClr val="tx1"/>
                </a:solidFill>
                <a:latin typeface="Times New Roman" panose="02020603050405020304" pitchFamily="18" charset="0"/>
                <a:ea typeface="ＭＳ Ｐゴシック" panose="020B0600070205080204" pitchFamily="50" charset="-128"/>
              </a:defRPr>
            </a:lvl1pPr>
            <a:lvl2pPr marL="742950" indent="-285750" defTabSz="1001713">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2pPr>
            <a:lvl3pPr marL="1143000" indent="-228600" defTabSz="1001713">
              <a:spcBef>
                <a:spcPct val="20000"/>
              </a:spcBef>
              <a:buChar char="•"/>
              <a:defRPr kumimoji="1" sz="2600">
                <a:solidFill>
                  <a:schemeClr val="tx1"/>
                </a:solidFill>
                <a:latin typeface="Times New Roman" panose="02020603050405020304" pitchFamily="18" charset="0"/>
                <a:ea typeface="ＭＳ Ｐゴシック" panose="020B0600070205080204" pitchFamily="50" charset="-128"/>
              </a:defRPr>
            </a:lvl3pPr>
            <a:lvl4pPr marL="16002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4pPr>
            <a:lvl5pPr marL="20574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5pPr>
            <a:lvl6pPr marL="25146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6pPr>
            <a:lvl7pPr marL="29718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7pPr>
            <a:lvl8pPr marL="34290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8pPr>
            <a:lvl9pPr marL="38862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105000"/>
              </a:lnSpc>
              <a:spcBef>
                <a:spcPct val="0"/>
              </a:spcBef>
              <a:buFontTx/>
              <a:buNone/>
            </a:pPr>
            <a:r>
              <a:rPr lang="ja-JP" altLang="en-US" sz="2000" dirty="0">
                <a:latin typeface="HGP創英角ｺﾞｼｯｸUB" panose="020B0900000000000000" pitchFamily="50" charset="-128"/>
                <a:ea typeface="HGP創英角ｺﾞｼｯｸUB" panose="020B0900000000000000" pitchFamily="50" charset="-128"/>
              </a:rPr>
              <a:t>安全・安心な暮らしの実現</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52" name="AutoShape 50"/>
          <p:cNvSpPr>
            <a:spLocks noChangeArrowheads="1"/>
          </p:cNvSpPr>
          <p:nvPr/>
        </p:nvSpPr>
        <p:spPr bwMode="auto">
          <a:xfrm>
            <a:off x="6730436" y="3898316"/>
            <a:ext cx="2909499" cy="2979229"/>
          </a:xfrm>
          <a:prstGeom prst="roundRect">
            <a:avLst>
              <a:gd name="adj" fmla="val 1909"/>
            </a:avLst>
          </a:prstGeom>
          <a:solidFill>
            <a:srgbClr val="DAFAFE"/>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55" name="AutoShape 50"/>
          <p:cNvSpPr>
            <a:spLocks noChangeArrowheads="1"/>
          </p:cNvSpPr>
          <p:nvPr/>
        </p:nvSpPr>
        <p:spPr bwMode="auto">
          <a:xfrm>
            <a:off x="9717355" y="3930904"/>
            <a:ext cx="2992429" cy="2968953"/>
          </a:xfrm>
          <a:prstGeom prst="roundRect">
            <a:avLst>
              <a:gd name="adj" fmla="val 1909"/>
            </a:avLst>
          </a:prstGeom>
          <a:solidFill>
            <a:srgbClr val="DAFAFE"/>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56" name="AutoShape 50"/>
          <p:cNvSpPr>
            <a:spLocks noChangeArrowheads="1"/>
          </p:cNvSpPr>
          <p:nvPr/>
        </p:nvSpPr>
        <p:spPr bwMode="auto">
          <a:xfrm>
            <a:off x="9736722" y="3953652"/>
            <a:ext cx="2984143" cy="2961092"/>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300" b="1" u="sng" dirty="0">
                <a:latin typeface="+mj-ea"/>
                <a:ea typeface="+mj-ea"/>
              </a:rPr>
              <a:t>■ </a:t>
            </a:r>
            <a:r>
              <a:rPr lang="ja-JP" altLang="en-US" sz="1300" b="1" u="sng" dirty="0">
                <a:latin typeface="+mj-ea"/>
                <a:ea typeface="+mj-ea"/>
              </a:rPr>
              <a:t>男女間の暴力の根絶</a:t>
            </a:r>
            <a:endParaRPr lang="en-US" altLang="ja-JP" sz="1300" b="1" u="sng" spc="-100" dirty="0">
              <a:latin typeface="+mj-ea"/>
              <a:ea typeface="+mj-ea"/>
            </a:endParaRPr>
          </a:p>
          <a:p>
            <a:pPr marL="0" indent="0" algn="just" defTabSz="812810" eaLnBrk="1" hangingPunct="1">
              <a:lnSpc>
                <a:spcPts val="1000"/>
              </a:lnSpc>
              <a:spcBef>
                <a:spcPts val="0"/>
              </a:spcBef>
              <a:spcAft>
                <a:spcPts val="600"/>
              </a:spcAft>
              <a:defRPr/>
            </a:pPr>
            <a:r>
              <a:rPr lang="en-US" altLang="ja-JP" sz="1200" b="1" spc="-100" dirty="0">
                <a:solidFill>
                  <a:srgbClr val="FF0000"/>
                </a:solidFill>
              </a:rPr>
              <a:t>【</a:t>
            </a:r>
            <a:r>
              <a:rPr lang="ja-JP" altLang="en-US" sz="1200" b="1" dirty="0">
                <a:solidFill>
                  <a:srgbClr val="FF0000"/>
                </a:solidFill>
              </a:rPr>
              <a:t>新</a:t>
            </a:r>
            <a:r>
              <a:rPr lang="en-US" altLang="ja-JP" sz="1200" b="1" dirty="0">
                <a:solidFill>
                  <a:srgbClr val="FF0000"/>
                </a:solidFill>
              </a:rPr>
              <a:t>】DV</a:t>
            </a:r>
            <a:r>
              <a:rPr lang="ja-JP" altLang="en-US" sz="1200" b="1" dirty="0">
                <a:solidFill>
                  <a:srgbClr val="FF0000"/>
                </a:solidFill>
              </a:rPr>
              <a:t>等困難を抱える女性の</a:t>
            </a:r>
            <a:endParaRPr lang="en-US" altLang="ja-JP" sz="1200" b="1" dirty="0">
              <a:solidFill>
                <a:srgbClr val="FF0000"/>
              </a:solidFill>
            </a:endParaRPr>
          </a:p>
          <a:p>
            <a:pPr marL="0" indent="0" algn="just" defTabSz="812810" eaLnBrk="1" hangingPunct="1">
              <a:lnSpc>
                <a:spcPts val="1000"/>
              </a:lnSpc>
              <a:spcBef>
                <a:spcPts val="0"/>
              </a:spcBef>
              <a:spcAft>
                <a:spcPts val="600"/>
              </a:spcAft>
              <a:defRPr/>
            </a:pPr>
            <a:r>
              <a:rPr lang="ja-JP" altLang="en-US" sz="1200" b="1" dirty="0">
                <a:solidFill>
                  <a:srgbClr val="FF0000"/>
                </a:solidFill>
              </a:rPr>
              <a:t>         自立支援パイロット事業　 </a:t>
            </a:r>
            <a:r>
              <a:rPr lang="en-US" altLang="ja-JP" sz="1200" b="1" dirty="0" smtClean="0">
                <a:solidFill>
                  <a:srgbClr val="FF0000"/>
                </a:solidFill>
              </a:rPr>
              <a:t>1,120</a:t>
            </a:r>
            <a:r>
              <a:rPr lang="ja-JP" altLang="en-US" sz="1200" b="1" dirty="0" smtClean="0">
                <a:solidFill>
                  <a:srgbClr val="FF0000"/>
                </a:solidFill>
              </a:rPr>
              <a:t>万</a:t>
            </a:r>
            <a:r>
              <a:rPr lang="ja-JP" altLang="en-US" sz="1200" b="1" dirty="0">
                <a:solidFill>
                  <a:srgbClr val="FF0000"/>
                </a:solidFill>
              </a:rPr>
              <a:t>円</a:t>
            </a:r>
            <a:endParaRPr lang="en-US" altLang="ja-JP" sz="1200" b="1" dirty="0">
              <a:solidFill>
                <a:srgbClr val="FF0000"/>
              </a:solidFill>
            </a:endParaRPr>
          </a:p>
          <a:p>
            <a:pPr marL="0" indent="0" algn="just" defTabSz="812810" eaLnBrk="1" hangingPunct="1">
              <a:lnSpc>
                <a:spcPts val="1000"/>
              </a:lnSpc>
              <a:spcBef>
                <a:spcPts val="0"/>
              </a:spcBef>
              <a:spcAft>
                <a:spcPts val="600"/>
              </a:spcAft>
              <a:defRPr/>
            </a:pPr>
            <a:r>
              <a:rPr lang="en-US" altLang="ja-JP" sz="1200" b="1" spc="-150" dirty="0">
                <a:solidFill>
                  <a:srgbClr val="FF0000"/>
                </a:solidFill>
              </a:rPr>
              <a:t>【</a:t>
            </a:r>
            <a:r>
              <a:rPr lang="ja-JP" altLang="en-US" sz="1200" b="1" spc="-150" dirty="0">
                <a:solidFill>
                  <a:srgbClr val="FF0000"/>
                </a:solidFill>
              </a:rPr>
              <a:t>新</a:t>
            </a:r>
            <a:r>
              <a:rPr lang="en-US" altLang="ja-JP" sz="1200" b="1" spc="-150" dirty="0">
                <a:solidFill>
                  <a:srgbClr val="FF0000"/>
                </a:solidFill>
              </a:rPr>
              <a:t>】</a:t>
            </a:r>
            <a:r>
              <a:rPr lang="ja-JP" altLang="en-US" sz="1200" b="1" spc="-150" dirty="0">
                <a:solidFill>
                  <a:srgbClr val="FF0000"/>
                </a:solidFill>
              </a:rPr>
              <a:t>男性相談員による男性</a:t>
            </a:r>
            <a:r>
              <a:rPr lang="en-US" altLang="ja-JP" sz="1200" b="1" spc="-150" dirty="0">
                <a:solidFill>
                  <a:srgbClr val="FF0000"/>
                </a:solidFill>
              </a:rPr>
              <a:t>DV</a:t>
            </a:r>
            <a:r>
              <a:rPr lang="ja-JP" altLang="en-US" sz="1200" b="1" spc="-150" dirty="0">
                <a:solidFill>
                  <a:srgbClr val="FF0000"/>
                </a:solidFill>
              </a:rPr>
              <a:t>被害者等のための</a:t>
            </a:r>
            <a:endParaRPr lang="en-US" altLang="ja-JP" sz="1200" b="1" spc="-150" dirty="0">
              <a:solidFill>
                <a:srgbClr val="FF0000"/>
              </a:solidFill>
            </a:endParaRPr>
          </a:p>
          <a:p>
            <a:pPr marL="0" indent="0" algn="just" defTabSz="812810" eaLnBrk="1" hangingPunct="1">
              <a:lnSpc>
                <a:spcPts val="1000"/>
              </a:lnSpc>
              <a:spcBef>
                <a:spcPts val="0"/>
              </a:spcBef>
              <a:spcAft>
                <a:spcPts val="600"/>
              </a:spcAft>
              <a:defRPr/>
            </a:pPr>
            <a:r>
              <a:rPr lang="ja-JP" altLang="en-US" sz="1200" b="1" spc="-150" dirty="0">
                <a:solidFill>
                  <a:srgbClr val="FF0000"/>
                </a:solidFill>
              </a:rPr>
              <a:t>　　　　　　　　　　　　　　　　　 電話相談事業　 </a:t>
            </a:r>
            <a:r>
              <a:rPr lang="en-US" altLang="ja-JP" sz="1200" b="1" spc="-150" dirty="0">
                <a:solidFill>
                  <a:srgbClr val="FF0000"/>
                </a:solidFill>
              </a:rPr>
              <a:t>60</a:t>
            </a:r>
            <a:r>
              <a:rPr lang="ja-JP" altLang="en-US" sz="1200" b="1" spc="-150" dirty="0">
                <a:solidFill>
                  <a:srgbClr val="FF0000"/>
                </a:solidFill>
              </a:rPr>
              <a:t>万円　</a:t>
            </a:r>
            <a:endParaRPr lang="en-US" altLang="ja-JP" sz="1200" b="1" spc="-150" dirty="0">
              <a:solidFill>
                <a:srgbClr val="FF0000"/>
              </a:solidFill>
            </a:endParaRPr>
          </a:p>
          <a:p>
            <a:pPr marL="0" indent="0" algn="just" defTabSz="812810" eaLnBrk="1" hangingPunct="1">
              <a:lnSpc>
                <a:spcPts val="1700"/>
              </a:lnSpc>
              <a:spcBef>
                <a:spcPts val="0"/>
              </a:spcBef>
              <a:spcAft>
                <a:spcPts val="0"/>
              </a:spcAft>
              <a:defRPr/>
            </a:pPr>
            <a:r>
              <a:rPr lang="ja-JP" altLang="en-US" sz="1200" b="1" dirty="0">
                <a:solidFill>
                  <a:prstClr val="black"/>
                </a:solidFill>
                <a:latin typeface="HGP創英角ｺﾞｼｯｸUB" panose="020B0900000000000000" pitchFamily="50" charset="-128"/>
              </a:rPr>
              <a:t>・とやまﾊﾟｰﾌﾟﾙﾘﾎﾞﾝｷｬﾝﾍﾟｰﾝ　　　　</a:t>
            </a:r>
            <a:r>
              <a:rPr lang="en-US" altLang="ja-JP" sz="1200" b="1" dirty="0" smtClean="0">
                <a:solidFill>
                  <a:prstClr val="black"/>
                </a:solidFill>
                <a:latin typeface="+mn-ea"/>
              </a:rPr>
              <a:t>142</a:t>
            </a:r>
            <a:r>
              <a:rPr lang="ja-JP" altLang="en-US" sz="1200" b="1" dirty="0" smtClean="0">
                <a:solidFill>
                  <a:prstClr val="black"/>
                </a:solidFill>
                <a:latin typeface="HGP創英角ｺﾞｼｯｸUB" panose="020B0900000000000000" pitchFamily="50" charset="-128"/>
              </a:rPr>
              <a:t>万円</a:t>
            </a:r>
            <a:endParaRPr lang="en-US" altLang="ja-JP" sz="500" spc="-100" dirty="0">
              <a:solidFill>
                <a:srgbClr val="000000"/>
              </a:solidFill>
              <a:latin typeface="ＭＳ Ｐ明朝" panose="02020600040205080304" pitchFamily="18" charset="-128"/>
              <a:ea typeface="ＭＳ Ｐ明朝" panose="02020600040205080304" pitchFamily="18" charset="-128"/>
            </a:endParaRPr>
          </a:p>
          <a:p>
            <a:pPr marL="0" lvl="0" indent="0" algn="just" defTabSz="812810" eaLnBrk="1" hangingPunct="1">
              <a:lnSpc>
                <a:spcPts val="1700"/>
              </a:lnSpc>
              <a:spcBef>
                <a:spcPts val="300"/>
              </a:spcBef>
              <a:spcAft>
                <a:spcPts val="0"/>
              </a:spcAft>
              <a:defRPr/>
            </a:pPr>
            <a:r>
              <a:rPr lang="ja-JP" altLang="en-US" sz="1200" b="1" dirty="0">
                <a:solidFill>
                  <a:prstClr val="black"/>
                </a:solidFill>
                <a:latin typeface="HGP創英角ｺﾞｼｯｸUB" panose="020B0900000000000000" pitchFamily="50" charset="-128"/>
              </a:rPr>
              <a:t>・医療機関ＤＶ対策強化事業　　 　 </a:t>
            </a:r>
            <a:r>
              <a:rPr lang="en-US" altLang="ja-JP" sz="1200" b="1" dirty="0">
                <a:solidFill>
                  <a:prstClr val="black"/>
                </a:solidFill>
                <a:latin typeface="+mn-ea"/>
                <a:ea typeface="+mn-ea"/>
              </a:rPr>
              <a:t>120</a:t>
            </a:r>
            <a:r>
              <a:rPr lang="ja-JP" altLang="en-US" sz="1200" b="1" dirty="0">
                <a:solidFill>
                  <a:prstClr val="black"/>
                </a:solidFill>
                <a:latin typeface="+mn-ea"/>
                <a:ea typeface="+mn-ea"/>
              </a:rPr>
              <a:t>万円</a:t>
            </a:r>
            <a:endParaRPr lang="en-US" altLang="ja-JP" sz="1200" b="1" dirty="0">
              <a:solidFill>
                <a:prstClr val="black"/>
              </a:solidFill>
              <a:latin typeface="+mn-ea"/>
              <a:ea typeface="+mn-ea"/>
            </a:endParaRPr>
          </a:p>
          <a:p>
            <a:pPr marL="0" indent="0" algn="just" defTabSz="812810" eaLnBrk="1" hangingPunct="1">
              <a:lnSpc>
                <a:spcPts val="1700"/>
              </a:lnSpc>
              <a:spcBef>
                <a:spcPts val="300"/>
              </a:spcBef>
              <a:spcAft>
                <a:spcPts val="0"/>
              </a:spcAft>
              <a:defRPr/>
            </a:pPr>
            <a:r>
              <a:rPr lang="ja-JP" altLang="en-US" sz="1200" b="1" dirty="0">
                <a:solidFill>
                  <a:prstClr val="black"/>
                </a:solidFill>
                <a:latin typeface="HGP創英角ｺﾞｼｯｸUB" panose="020B0900000000000000" pitchFamily="50" charset="-128"/>
              </a:rPr>
              <a:t>・</a:t>
            </a:r>
            <a:r>
              <a:rPr lang="zh-TW" altLang="en-US" sz="1200" b="1" dirty="0">
                <a:solidFill>
                  <a:prstClr val="black"/>
                </a:solidFill>
                <a:latin typeface="HGP創英角ｺﾞｼｯｸUB" panose="020B0900000000000000" pitchFamily="50" charset="-128"/>
              </a:rPr>
              <a:t>ＤＶ被害者支援</a:t>
            </a:r>
            <a:r>
              <a:rPr lang="ja-JP" altLang="en-US" sz="1200" b="1" dirty="0">
                <a:solidFill>
                  <a:prstClr val="black"/>
                </a:solidFill>
                <a:latin typeface="HGP創英角ｺﾞｼｯｸUB" panose="020B0900000000000000" pitchFamily="50" charset="-128"/>
              </a:rPr>
              <a:t>セミナーの開催　</a:t>
            </a:r>
            <a:r>
              <a:rPr lang="ja-JP" altLang="en-US" sz="1200" b="1" dirty="0">
                <a:solidFill>
                  <a:prstClr val="black"/>
                </a:solidFill>
                <a:latin typeface="+mn-ea"/>
              </a:rPr>
              <a:t> 　</a:t>
            </a:r>
            <a:r>
              <a:rPr lang="en-US" altLang="ja-JP" sz="1200" b="1" dirty="0">
                <a:solidFill>
                  <a:prstClr val="black"/>
                </a:solidFill>
                <a:latin typeface="+mn-ea"/>
              </a:rPr>
              <a:t>33</a:t>
            </a:r>
            <a:r>
              <a:rPr lang="ja-JP" altLang="en-US" sz="1200" b="1" dirty="0">
                <a:solidFill>
                  <a:prstClr val="black"/>
                </a:solidFill>
                <a:latin typeface="+mn-ea"/>
              </a:rPr>
              <a:t>万円</a:t>
            </a:r>
            <a:endParaRPr lang="en-US" altLang="ja-JP" sz="1200" b="1" dirty="0">
              <a:solidFill>
                <a:prstClr val="black"/>
              </a:solidFill>
              <a:latin typeface="+mn-ea"/>
            </a:endParaRPr>
          </a:p>
          <a:p>
            <a:pPr marL="0" indent="0" algn="just" defTabSz="812810" eaLnBrk="1" hangingPunct="1">
              <a:lnSpc>
                <a:spcPts val="1700"/>
              </a:lnSpc>
              <a:spcBef>
                <a:spcPts val="300"/>
              </a:spcBef>
              <a:spcAft>
                <a:spcPts val="0"/>
              </a:spcAft>
              <a:defRPr/>
            </a:pPr>
            <a:r>
              <a:rPr lang="ja-JP" altLang="en-US" sz="1200" b="1" dirty="0">
                <a:solidFill>
                  <a:prstClr val="black"/>
                </a:solidFill>
                <a:latin typeface="HGP創英角ｺﾞｼｯｸUB" panose="020B0900000000000000" pitchFamily="50" charset="-128"/>
              </a:rPr>
              <a:t>・ＤＶ被害者支援県民協働事業　　　 </a:t>
            </a:r>
            <a:r>
              <a:rPr lang="en-US" altLang="ja-JP" sz="1200" b="1" dirty="0">
                <a:solidFill>
                  <a:prstClr val="black"/>
                </a:solidFill>
                <a:latin typeface="+mj-ea"/>
              </a:rPr>
              <a:t>82</a:t>
            </a:r>
            <a:r>
              <a:rPr lang="ja-JP" altLang="en-US" sz="1200" b="1" dirty="0">
                <a:solidFill>
                  <a:prstClr val="black"/>
                </a:solidFill>
                <a:latin typeface="HGP創英角ｺﾞｼｯｸUB" panose="020B0900000000000000" pitchFamily="50" charset="-128"/>
              </a:rPr>
              <a:t>万円</a:t>
            </a:r>
            <a:endParaRPr lang="en-US" altLang="ja-JP" sz="1200" b="1" dirty="0">
              <a:solidFill>
                <a:prstClr val="black"/>
              </a:solidFill>
              <a:latin typeface="+mn-ea"/>
              <a:ea typeface="+mn-ea"/>
            </a:endParaRPr>
          </a:p>
          <a:p>
            <a:pPr marL="0" lvl="0" indent="0" algn="just" defTabSz="812810" eaLnBrk="1" hangingPunct="1">
              <a:lnSpc>
                <a:spcPts val="1700"/>
              </a:lnSpc>
              <a:spcBef>
                <a:spcPts val="300"/>
              </a:spcBef>
              <a:spcAft>
                <a:spcPts val="0"/>
              </a:spcAft>
              <a:defRPr/>
            </a:pPr>
            <a:r>
              <a:rPr lang="ja-JP" altLang="en-US" sz="1200" b="1" dirty="0">
                <a:solidFill>
                  <a:prstClr val="black"/>
                </a:solidFill>
                <a:latin typeface="HGP創英角ｺﾞｼｯｸUB" panose="020B0900000000000000" pitchFamily="50" charset="-128"/>
              </a:rPr>
              <a:t>・デートＤＶ予防啓発出前事業（共生ｾﾝﾀｰ）</a:t>
            </a:r>
            <a:endParaRPr lang="en-US" altLang="ja-JP" sz="1200" b="1" dirty="0">
              <a:solidFill>
                <a:prstClr val="black"/>
              </a:solidFill>
              <a:latin typeface="HGP創英角ｺﾞｼｯｸUB" panose="020B0900000000000000" pitchFamily="50" charset="-128"/>
            </a:endParaRPr>
          </a:p>
          <a:p>
            <a:pPr marL="0" indent="0" algn="just" defTabSz="812810" eaLnBrk="1" hangingPunct="1">
              <a:lnSpc>
                <a:spcPts val="1700"/>
              </a:lnSpc>
              <a:spcBef>
                <a:spcPts val="300"/>
              </a:spcBef>
              <a:spcAft>
                <a:spcPts val="0"/>
              </a:spcAft>
              <a:defRPr/>
            </a:pPr>
            <a:r>
              <a:rPr lang="ja-JP" altLang="en-US" sz="1200" b="1" dirty="0">
                <a:solidFill>
                  <a:prstClr val="black"/>
                </a:solidFill>
                <a:latin typeface="HGP創英角ｺﾞｼｯｸUB" panose="020B0900000000000000" pitchFamily="50" charset="-128"/>
              </a:rPr>
              <a:t>・女性相談センターの運営</a:t>
            </a:r>
            <a:endParaRPr lang="en-US" altLang="ja-JP" sz="1200" b="1" dirty="0">
              <a:solidFill>
                <a:prstClr val="black"/>
              </a:solidFill>
              <a:latin typeface="HGP創英角ｺﾞｼｯｸUB" panose="020B0900000000000000" pitchFamily="50" charset="-128"/>
            </a:endParaRPr>
          </a:p>
          <a:p>
            <a:pPr marL="0" indent="0" algn="just" defTabSz="812810" eaLnBrk="1" hangingPunct="1">
              <a:lnSpc>
                <a:spcPts val="1200"/>
              </a:lnSpc>
              <a:spcBef>
                <a:spcPts val="300"/>
              </a:spcBef>
              <a:spcAft>
                <a:spcPts val="0"/>
              </a:spcAft>
              <a:defRPr/>
            </a:pPr>
            <a:r>
              <a:rPr lang="ja-JP" altLang="en-US" sz="1200" b="1" dirty="0">
                <a:solidFill>
                  <a:prstClr val="black"/>
                </a:solidFill>
                <a:latin typeface="HGP創英角ｺﾞｼｯｸUB" panose="020B0900000000000000" pitchFamily="50" charset="-128"/>
              </a:rPr>
              <a:t>・性暴力被害ワンストップ支援センター</a:t>
            </a:r>
            <a:endParaRPr lang="en-US" altLang="ja-JP" sz="1200" b="1" dirty="0">
              <a:solidFill>
                <a:prstClr val="black"/>
              </a:solidFill>
              <a:latin typeface="HGP創英角ｺﾞｼｯｸUB" panose="020B0900000000000000" pitchFamily="50" charset="-128"/>
            </a:endParaRPr>
          </a:p>
          <a:p>
            <a:pPr marL="0" indent="0" algn="just" defTabSz="812810" eaLnBrk="1" hangingPunct="1">
              <a:lnSpc>
                <a:spcPts val="1200"/>
              </a:lnSpc>
              <a:spcBef>
                <a:spcPts val="300"/>
              </a:spcBef>
              <a:spcAft>
                <a:spcPts val="0"/>
              </a:spcAft>
              <a:defRPr/>
            </a:pPr>
            <a:r>
              <a:rPr lang="ja-JP" altLang="en-US" sz="1200" b="1" dirty="0">
                <a:solidFill>
                  <a:prstClr val="black"/>
                </a:solidFill>
                <a:latin typeface="HGP創英角ｺﾞｼｯｸUB" panose="020B0900000000000000" pitchFamily="50" charset="-128"/>
              </a:rPr>
              <a:t>　とやまの運営</a:t>
            </a:r>
            <a:endParaRPr lang="en-US" altLang="ja-JP" sz="1200" b="1" dirty="0">
              <a:solidFill>
                <a:prstClr val="black"/>
              </a:solidFill>
              <a:latin typeface="HGP創英角ｺﾞｼｯｸUB" panose="020B0900000000000000" pitchFamily="50" charset="-128"/>
            </a:endParaRPr>
          </a:p>
        </p:txBody>
      </p:sp>
      <p:sp>
        <p:nvSpPr>
          <p:cNvPr id="57" name="AutoShape 50"/>
          <p:cNvSpPr>
            <a:spLocks noChangeArrowheads="1"/>
          </p:cNvSpPr>
          <p:nvPr/>
        </p:nvSpPr>
        <p:spPr bwMode="auto">
          <a:xfrm>
            <a:off x="6760840" y="1259721"/>
            <a:ext cx="5960025" cy="2588665"/>
          </a:xfrm>
          <a:prstGeom prst="roundRect">
            <a:avLst>
              <a:gd name="adj" fmla="val 1909"/>
            </a:avLst>
          </a:prstGeom>
          <a:solidFill>
            <a:srgbClr val="DAFAFE"/>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59" name="正方形/長方形 8"/>
          <p:cNvSpPr>
            <a:spLocks noChangeArrowheads="1"/>
          </p:cNvSpPr>
          <p:nvPr/>
        </p:nvSpPr>
        <p:spPr bwMode="auto">
          <a:xfrm>
            <a:off x="6819457" y="6972289"/>
            <a:ext cx="5780852" cy="420599"/>
          </a:xfrm>
          <a:prstGeom prst="rect">
            <a:avLst/>
          </a:prstGeom>
          <a:solidFill>
            <a:srgbClr val="7BD947"/>
          </a:solidFill>
          <a:ln w="19050" cmpd="dbl" algn="ctr">
            <a:noFill/>
            <a:round/>
            <a:headEnd/>
            <a:tailEnd/>
          </a:ln>
        </p:spPr>
        <p:txBody>
          <a:bodyPr wrap="none" lIns="0" tIns="0" rIns="0" bIns="0" anchor="ctr"/>
          <a:lstStyle>
            <a:lvl1pPr marL="500063" indent="-500063" defTabSz="1001713">
              <a:spcBef>
                <a:spcPct val="20000"/>
              </a:spcBef>
              <a:buChar char="•"/>
              <a:defRPr kumimoji="1" sz="3500">
                <a:solidFill>
                  <a:schemeClr val="tx1"/>
                </a:solidFill>
                <a:latin typeface="Times New Roman" panose="02020603050405020304" pitchFamily="18" charset="0"/>
                <a:ea typeface="ＭＳ Ｐゴシック" panose="020B0600070205080204" pitchFamily="50" charset="-128"/>
              </a:defRPr>
            </a:lvl1pPr>
            <a:lvl2pPr marL="742950" indent="-285750" defTabSz="1001713">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2pPr>
            <a:lvl3pPr marL="1143000" indent="-228600" defTabSz="1001713">
              <a:spcBef>
                <a:spcPct val="20000"/>
              </a:spcBef>
              <a:buChar char="•"/>
              <a:defRPr kumimoji="1" sz="2600">
                <a:solidFill>
                  <a:schemeClr val="tx1"/>
                </a:solidFill>
                <a:latin typeface="Times New Roman" panose="02020603050405020304" pitchFamily="18" charset="0"/>
                <a:ea typeface="ＭＳ Ｐゴシック" panose="020B0600070205080204" pitchFamily="50" charset="-128"/>
              </a:defRPr>
            </a:lvl3pPr>
            <a:lvl4pPr marL="16002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4pPr>
            <a:lvl5pPr marL="20574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5pPr>
            <a:lvl6pPr marL="25146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6pPr>
            <a:lvl7pPr marL="29718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7pPr>
            <a:lvl8pPr marL="34290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8pPr>
            <a:lvl9pPr marL="38862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ts val="1700"/>
              </a:lnSpc>
              <a:spcBef>
                <a:spcPct val="0"/>
              </a:spcBef>
              <a:buFontTx/>
              <a:buNone/>
            </a:pPr>
            <a:r>
              <a:rPr lang="ja-JP" altLang="en-US" sz="2000" dirty="0">
                <a:latin typeface="HGP創英角ｺﾞｼｯｸUB" panose="020B0900000000000000" pitchFamily="50" charset="-128"/>
                <a:ea typeface="HGP創英角ｺﾞｼｯｸUB" panose="020B0900000000000000" pitchFamily="50" charset="-128"/>
              </a:rPr>
              <a:t>男女共同参画社会の実現に向けた基盤の整備</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60" name="AutoShape 50"/>
          <p:cNvSpPr>
            <a:spLocks noChangeArrowheads="1"/>
          </p:cNvSpPr>
          <p:nvPr/>
        </p:nvSpPr>
        <p:spPr bwMode="auto">
          <a:xfrm>
            <a:off x="6755766" y="7450433"/>
            <a:ext cx="2919367" cy="1238599"/>
          </a:xfrm>
          <a:prstGeom prst="roundRect">
            <a:avLst>
              <a:gd name="adj" fmla="val 1909"/>
            </a:avLst>
          </a:prstGeom>
          <a:solidFill>
            <a:srgbClr val="D5F3C5"/>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61" name="AutoShape 50"/>
          <p:cNvSpPr>
            <a:spLocks noChangeArrowheads="1"/>
          </p:cNvSpPr>
          <p:nvPr/>
        </p:nvSpPr>
        <p:spPr bwMode="auto">
          <a:xfrm>
            <a:off x="6781420" y="7464896"/>
            <a:ext cx="2811706" cy="1223712"/>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300" b="1" u="sng" dirty="0">
                <a:latin typeface="+mj-ea"/>
                <a:ea typeface="+mj-ea"/>
              </a:rPr>
              <a:t>■ </a:t>
            </a:r>
            <a:r>
              <a:rPr lang="ja-JP" altLang="en-US" sz="1300" b="1" u="sng" dirty="0">
                <a:latin typeface="+mj-ea"/>
                <a:ea typeface="+mj-ea"/>
              </a:rPr>
              <a:t>男女の人権の尊重</a:t>
            </a:r>
            <a:endParaRPr lang="en-US" altLang="ja-JP" sz="1300" b="1" u="sng" spc="-100" dirty="0">
              <a:latin typeface="+mj-ea"/>
              <a:ea typeface="+mj-ea"/>
            </a:endParaRPr>
          </a:p>
          <a:p>
            <a:pPr marL="0" indent="0" algn="just" defTabSz="812810" eaLnBrk="1" hangingPunct="1">
              <a:lnSpc>
                <a:spcPts val="1800"/>
              </a:lnSpc>
              <a:spcBef>
                <a:spcPts val="0"/>
              </a:spcBef>
              <a:spcAft>
                <a:spcPts val="300"/>
              </a:spcAft>
              <a:defRPr/>
            </a:pPr>
            <a:r>
              <a:rPr lang="ja-JP" altLang="en-US" sz="1200" b="1" dirty="0">
                <a:solidFill>
                  <a:prstClr val="black"/>
                </a:solidFill>
              </a:rPr>
              <a:t>・人権に関する啓発の推進</a:t>
            </a:r>
            <a:endParaRPr lang="en-US" altLang="ja-JP" sz="1200" b="1" dirty="0">
              <a:solidFill>
                <a:prstClr val="black"/>
              </a:solidFill>
            </a:endParaRPr>
          </a:p>
          <a:p>
            <a:pPr marL="0" indent="0" algn="just" defTabSz="812810" eaLnBrk="1" hangingPunct="1">
              <a:lnSpc>
                <a:spcPts val="1200"/>
              </a:lnSpc>
              <a:spcBef>
                <a:spcPts val="0"/>
              </a:spcBef>
              <a:spcAft>
                <a:spcPts val="0"/>
              </a:spcAft>
              <a:defRPr/>
            </a:pPr>
            <a:r>
              <a:rPr lang="ja-JP" altLang="en-US" sz="1200" b="1" dirty="0">
                <a:solidFill>
                  <a:prstClr val="black"/>
                </a:solidFill>
              </a:rPr>
              <a:t>・富山県男女共同参画</a:t>
            </a:r>
            <a:endParaRPr lang="en-US" altLang="ja-JP" sz="1200" b="1" dirty="0">
              <a:solidFill>
                <a:prstClr val="black"/>
              </a:solidFill>
            </a:endParaRPr>
          </a:p>
          <a:p>
            <a:pPr marL="0" indent="0" algn="just" defTabSz="812810" eaLnBrk="1" hangingPunct="1">
              <a:lnSpc>
                <a:spcPts val="1200"/>
              </a:lnSpc>
              <a:spcBef>
                <a:spcPts val="0"/>
              </a:spcBef>
              <a:spcAft>
                <a:spcPts val="0"/>
              </a:spcAft>
              <a:defRPr/>
            </a:pPr>
            <a:r>
              <a:rPr lang="ja-JP" altLang="en-US" sz="1200" b="1" dirty="0">
                <a:solidFill>
                  <a:prstClr val="black"/>
                </a:solidFill>
              </a:rPr>
              <a:t>　推進員を対象とした</a:t>
            </a:r>
            <a:endParaRPr lang="en-US" altLang="ja-JP" sz="1200" b="1" dirty="0">
              <a:solidFill>
                <a:prstClr val="black"/>
              </a:solidFill>
            </a:endParaRPr>
          </a:p>
          <a:p>
            <a:pPr marL="0" indent="0" algn="just" defTabSz="812810" eaLnBrk="1" hangingPunct="1">
              <a:lnSpc>
                <a:spcPts val="1200"/>
              </a:lnSpc>
              <a:spcBef>
                <a:spcPts val="0"/>
              </a:spcBef>
              <a:spcAft>
                <a:spcPts val="0"/>
              </a:spcAft>
              <a:defRPr/>
            </a:pPr>
            <a:r>
              <a:rPr lang="ja-JP" altLang="en-US" sz="1200" b="1" dirty="0">
                <a:solidFill>
                  <a:prstClr val="black"/>
                </a:solidFill>
              </a:rPr>
              <a:t>　研修会の実施</a:t>
            </a:r>
          </a:p>
          <a:p>
            <a:pPr marL="355600" lvl="0" indent="-355600" algn="just" defTabSz="812810" eaLnBrk="1" hangingPunct="1">
              <a:lnSpc>
                <a:spcPts val="1800"/>
              </a:lnSpc>
              <a:spcBef>
                <a:spcPts val="0"/>
              </a:spcBef>
              <a:spcAft>
                <a:spcPts val="0"/>
              </a:spcAft>
              <a:defRPr/>
            </a:pPr>
            <a:endParaRPr lang="en-US" altLang="ja-JP" sz="1100" dirty="0">
              <a:solidFill>
                <a:prstClr val="black"/>
              </a:solidFill>
              <a:latin typeface="ＭＳ Ｐ明朝" panose="02020600040205080304" pitchFamily="18" charset="-128"/>
              <a:ea typeface="ＭＳ Ｐ明朝" panose="02020600040205080304" pitchFamily="18" charset="-128"/>
            </a:endParaRPr>
          </a:p>
        </p:txBody>
      </p:sp>
      <p:sp>
        <p:nvSpPr>
          <p:cNvPr id="64" name="正方形/長方形 8"/>
          <p:cNvSpPr>
            <a:spLocks noChangeArrowheads="1"/>
          </p:cNvSpPr>
          <p:nvPr/>
        </p:nvSpPr>
        <p:spPr bwMode="auto">
          <a:xfrm>
            <a:off x="6868879" y="8761040"/>
            <a:ext cx="2555983" cy="420599"/>
          </a:xfrm>
          <a:prstGeom prst="rect">
            <a:avLst/>
          </a:prstGeom>
          <a:solidFill>
            <a:srgbClr val="F95584"/>
          </a:solidFill>
          <a:ln w="19050" cmpd="dbl" algn="ctr">
            <a:noFill/>
            <a:round/>
            <a:headEnd/>
            <a:tailEnd/>
          </a:ln>
        </p:spPr>
        <p:txBody>
          <a:bodyPr wrap="none" lIns="0" tIns="0" rIns="0" bIns="0" anchor="ctr"/>
          <a:lstStyle>
            <a:lvl1pPr marL="500063" indent="-500063" defTabSz="1001713">
              <a:spcBef>
                <a:spcPct val="20000"/>
              </a:spcBef>
              <a:buChar char="•"/>
              <a:defRPr kumimoji="1" sz="3500">
                <a:solidFill>
                  <a:schemeClr val="tx1"/>
                </a:solidFill>
                <a:latin typeface="Times New Roman" panose="02020603050405020304" pitchFamily="18" charset="0"/>
                <a:ea typeface="ＭＳ Ｐゴシック" panose="020B0600070205080204" pitchFamily="50" charset="-128"/>
              </a:defRPr>
            </a:lvl1pPr>
            <a:lvl2pPr marL="742950" indent="-285750" defTabSz="1001713">
              <a:spcBef>
                <a:spcPct val="20000"/>
              </a:spcBef>
              <a:buChar char="–"/>
              <a:defRPr kumimoji="1" sz="3100">
                <a:solidFill>
                  <a:schemeClr val="tx1"/>
                </a:solidFill>
                <a:latin typeface="Times New Roman" panose="02020603050405020304" pitchFamily="18" charset="0"/>
                <a:ea typeface="ＭＳ Ｐゴシック" panose="020B0600070205080204" pitchFamily="50" charset="-128"/>
              </a:defRPr>
            </a:lvl2pPr>
            <a:lvl3pPr marL="1143000" indent="-228600" defTabSz="1001713">
              <a:spcBef>
                <a:spcPct val="20000"/>
              </a:spcBef>
              <a:buChar char="•"/>
              <a:defRPr kumimoji="1" sz="2600">
                <a:solidFill>
                  <a:schemeClr val="tx1"/>
                </a:solidFill>
                <a:latin typeface="Times New Roman" panose="02020603050405020304" pitchFamily="18" charset="0"/>
                <a:ea typeface="ＭＳ Ｐゴシック" panose="020B0600070205080204" pitchFamily="50" charset="-128"/>
              </a:defRPr>
            </a:lvl3pPr>
            <a:lvl4pPr marL="16002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4pPr>
            <a:lvl5pPr marL="2057400" indent="-228600" defTabSz="1001713">
              <a:spcBef>
                <a:spcPct val="20000"/>
              </a:spcBef>
              <a:buChar char="»"/>
              <a:defRPr kumimoji="1" sz="2200">
                <a:solidFill>
                  <a:schemeClr val="tx1"/>
                </a:solidFill>
                <a:latin typeface="Times New Roman" panose="02020603050405020304" pitchFamily="18" charset="0"/>
                <a:ea typeface="ＭＳ Ｐゴシック" panose="020B0600070205080204" pitchFamily="50" charset="-128"/>
              </a:defRPr>
            </a:lvl5pPr>
            <a:lvl6pPr marL="25146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6pPr>
            <a:lvl7pPr marL="29718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7pPr>
            <a:lvl8pPr marL="34290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8pPr>
            <a:lvl9pPr marL="3886200" indent="-228600" defTabSz="1001713" eaLnBrk="0" fontAlgn="base" hangingPunct="0">
              <a:spcBef>
                <a:spcPct val="20000"/>
              </a:spcBef>
              <a:spcAft>
                <a:spcPct val="0"/>
              </a:spcAft>
              <a:buChar char="»"/>
              <a:defRPr kumimoji="1" sz="2200">
                <a:solidFill>
                  <a:schemeClr val="tx1"/>
                </a:solidFill>
                <a:latin typeface="Times New Roman" panose="02020603050405020304" pitchFamily="18" charset="0"/>
                <a:ea typeface="ＭＳ Ｐゴシック" panose="020B0600070205080204" pitchFamily="50" charset="-128"/>
              </a:defRPr>
            </a:lvl9pPr>
          </a:lstStyle>
          <a:p>
            <a:pPr algn="ctr" eaLnBrk="1" hangingPunct="1">
              <a:lnSpc>
                <a:spcPct val="105000"/>
              </a:lnSpc>
              <a:spcBef>
                <a:spcPct val="0"/>
              </a:spcBef>
              <a:buFontTx/>
              <a:buNone/>
            </a:pPr>
            <a:r>
              <a:rPr lang="ja-JP" altLang="en-US" sz="2000" dirty="0">
                <a:latin typeface="HGP創英角ｺﾞｼｯｸUB" panose="020B0900000000000000" pitchFamily="50" charset="-128"/>
                <a:ea typeface="HGP創英角ｺﾞｼｯｸUB" panose="020B0900000000000000" pitchFamily="50" charset="-128"/>
              </a:rPr>
              <a:t>推進体制の整備・強化</a:t>
            </a:r>
            <a:endParaRPr lang="en-US" altLang="ja-JP" sz="2000" dirty="0">
              <a:latin typeface="HGP創英角ｺﾞｼｯｸUB" panose="020B0900000000000000" pitchFamily="50" charset="-128"/>
              <a:ea typeface="HGP創英角ｺﾞｼｯｸUB" panose="020B0900000000000000" pitchFamily="50" charset="-128"/>
            </a:endParaRPr>
          </a:p>
        </p:txBody>
      </p:sp>
      <p:sp>
        <p:nvSpPr>
          <p:cNvPr id="65" name="AutoShape 50"/>
          <p:cNvSpPr>
            <a:spLocks noChangeArrowheads="1"/>
          </p:cNvSpPr>
          <p:nvPr/>
        </p:nvSpPr>
        <p:spPr bwMode="auto">
          <a:xfrm>
            <a:off x="9727403" y="7465320"/>
            <a:ext cx="2941984" cy="1223712"/>
          </a:xfrm>
          <a:prstGeom prst="roundRect">
            <a:avLst>
              <a:gd name="adj" fmla="val 1909"/>
            </a:avLst>
          </a:prstGeom>
          <a:solidFill>
            <a:srgbClr val="D5F3C5"/>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00" b="1" u="sng" dirty="0">
              <a:latin typeface="+mj-ea"/>
              <a:ea typeface="+mj-ea"/>
            </a:endParaRPr>
          </a:p>
        </p:txBody>
      </p:sp>
      <p:sp>
        <p:nvSpPr>
          <p:cNvPr id="66" name="AutoShape 50"/>
          <p:cNvSpPr>
            <a:spLocks noChangeArrowheads="1"/>
          </p:cNvSpPr>
          <p:nvPr/>
        </p:nvSpPr>
        <p:spPr bwMode="auto">
          <a:xfrm>
            <a:off x="9761948" y="7465320"/>
            <a:ext cx="3022562" cy="1439736"/>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300" b="1" u="sng" dirty="0">
                <a:latin typeface="+mj-ea"/>
                <a:ea typeface="+mj-ea"/>
              </a:rPr>
              <a:t>■ </a:t>
            </a:r>
            <a:r>
              <a:rPr lang="ja-JP" altLang="en-US" sz="1300" b="1" u="sng" dirty="0">
                <a:latin typeface="+mj-ea"/>
                <a:ea typeface="+mj-ea"/>
              </a:rPr>
              <a:t>男女共同参画の視点に立った制度・</a:t>
            </a:r>
            <a:r>
              <a:rPr lang="en-US" altLang="ja-JP" sz="1300" b="1" u="sng" dirty="0">
                <a:latin typeface="+mj-ea"/>
                <a:ea typeface="+mj-ea"/>
              </a:rPr>
              <a:t/>
            </a:r>
            <a:br>
              <a:rPr lang="en-US" altLang="ja-JP" sz="1300" b="1" u="sng" dirty="0">
                <a:latin typeface="+mj-ea"/>
                <a:ea typeface="+mj-ea"/>
              </a:rPr>
            </a:br>
            <a:r>
              <a:rPr lang="ja-JP" altLang="en-US" sz="1300" b="1" dirty="0">
                <a:latin typeface="+mj-ea"/>
                <a:ea typeface="+mj-ea"/>
              </a:rPr>
              <a:t>　  </a:t>
            </a:r>
            <a:r>
              <a:rPr lang="ja-JP" altLang="en-US" sz="1300" b="1" u="sng" dirty="0">
                <a:latin typeface="+mj-ea"/>
                <a:ea typeface="+mj-ea"/>
              </a:rPr>
              <a:t>慣行の見直し、意識の啓発</a:t>
            </a:r>
            <a:endParaRPr lang="en-US" altLang="ja-JP" sz="1300" b="1" u="sng" dirty="0">
              <a:latin typeface="+mj-ea"/>
              <a:ea typeface="+mj-ea"/>
            </a:endParaRPr>
          </a:p>
          <a:p>
            <a:pPr marL="355600" lvl="0" indent="-355600" algn="just" defTabSz="812810" eaLnBrk="1" hangingPunct="1">
              <a:lnSpc>
                <a:spcPts val="1800"/>
              </a:lnSpc>
              <a:spcBef>
                <a:spcPts val="0"/>
              </a:spcBef>
              <a:spcAft>
                <a:spcPts val="0"/>
              </a:spcAft>
              <a:defRPr/>
            </a:pPr>
            <a:r>
              <a:rPr lang="ja-JP" altLang="en-US" sz="1200" b="1" dirty="0"/>
              <a:t>･</a:t>
            </a:r>
            <a:r>
              <a:rPr lang="ja-JP" altLang="en-US" sz="1200" b="1" spc="-150" dirty="0"/>
              <a:t>とやま</a:t>
            </a:r>
            <a:r>
              <a:rPr lang="ja-JP" altLang="en-US" sz="1200" b="1" spc="-150" dirty="0" smtClean="0"/>
              <a:t>の小中</a:t>
            </a:r>
            <a:r>
              <a:rPr lang="ja-JP" altLang="en-US" sz="1200" b="1" spc="-150" dirty="0"/>
              <a:t>・高校生ライフプラン教育の充実 </a:t>
            </a:r>
            <a:endParaRPr lang="en-US" altLang="ja-JP" sz="1200" b="1" dirty="0"/>
          </a:p>
          <a:p>
            <a:pPr marL="0" indent="0" eaLnBrk="1" hangingPunct="1">
              <a:lnSpc>
                <a:spcPts val="1800"/>
              </a:lnSpc>
              <a:spcAft>
                <a:spcPts val="0"/>
              </a:spcAft>
              <a:defRPr/>
            </a:pPr>
            <a:r>
              <a:rPr lang="ja-JP" altLang="en-US" sz="1200" b="1" dirty="0">
                <a:solidFill>
                  <a:prstClr val="black"/>
                </a:solidFill>
              </a:rPr>
              <a:t>・サンフォルテフェスティバル</a:t>
            </a:r>
            <a:r>
              <a:rPr lang="ja-JP" altLang="en-US" sz="1200" b="1" spc="-70" dirty="0">
                <a:solidFill>
                  <a:prstClr val="black"/>
                </a:solidFill>
                <a:latin typeface="HGP創英角ｺﾞｼｯｸUB" panose="020B0900000000000000" pitchFamily="50" charset="-128"/>
              </a:rPr>
              <a:t>（共生ｾﾝﾀｰ）</a:t>
            </a:r>
            <a:endParaRPr lang="en-US" altLang="ja-JP" sz="1200" b="1" dirty="0">
              <a:solidFill>
                <a:prstClr val="black"/>
              </a:solidFill>
            </a:endParaRPr>
          </a:p>
          <a:p>
            <a:pPr marL="0" indent="0" eaLnBrk="1" hangingPunct="1">
              <a:lnSpc>
                <a:spcPts val="1800"/>
              </a:lnSpc>
              <a:spcAft>
                <a:spcPts val="0"/>
              </a:spcAft>
              <a:defRPr/>
            </a:pPr>
            <a:r>
              <a:rPr lang="ja-JP" altLang="en-US" sz="1200" b="1" dirty="0">
                <a:solidFill>
                  <a:prstClr val="black"/>
                </a:solidFill>
                <a:latin typeface="HGP創英角ｺﾞｼｯｸUB" panose="020B0900000000000000" pitchFamily="50" charset="-128"/>
              </a:rPr>
              <a:t>・</a:t>
            </a:r>
            <a:r>
              <a:rPr lang="ja-JP" altLang="en-US" sz="1200" b="1" spc="-70" dirty="0">
                <a:solidFill>
                  <a:prstClr val="black"/>
                </a:solidFill>
                <a:latin typeface="HGP創英角ｺﾞｼｯｸUB" panose="020B0900000000000000" pitchFamily="50" charset="-128"/>
              </a:rPr>
              <a:t>サンフォルテカレッジﾞ等の開催（共生ｾﾝﾀｰ）</a:t>
            </a:r>
            <a:endParaRPr lang="en-US" altLang="ja-JP" sz="1200" b="1" spc="-70" dirty="0">
              <a:solidFill>
                <a:prstClr val="black"/>
              </a:solidFill>
              <a:latin typeface="HGP創英角ｺﾞｼｯｸUB" panose="020B0900000000000000" pitchFamily="50" charset="-128"/>
            </a:endParaRPr>
          </a:p>
        </p:txBody>
      </p:sp>
      <p:sp>
        <p:nvSpPr>
          <p:cNvPr id="84" name="AutoShape 50"/>
          <p:cNvSpPr>
            <a:spLocks noChangeArrowheads="1"/>
          </p:cNvSpPr>
          <p:nvPr/>
        </p:nvSpPr>
        <p:spPr bwMode="auto">
          <a:xfrm>
            <a:off x="9577747" y="8792576"/>
            <a:ext cx="3022562" cy="691104"/>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lnSpc>
                <a:spcPts val="1800"/>
              </a:lnSpc>
              <a:spcAft>
                <a:spcPts val="0"/>
              </a:spcAft>
              <a:defRPr/>
            </a:pPr>
            <a:r>
              <a:rPr lang="ja-JP" altLang="en-US" sz="1200" b="1" dirty="0">
                <a:solidFill>
                  <a:prstClr val="black"/>
                </a:solidFill>
              </a:rPr>
              <a:t>・富山県民共生ｾﾝﾀｰ（ｻﾝﾌｫﾙﾃ）との連携</a:t>
            </a:r>
            <a:endParaRPr lang="en-US" altLang="ja-JP" sz="1200" b="1" dirty="0">
              <a:solidFill>
                <a:prstClr val="black"/>
              </a:solidFill>
            </a:endParaRPr>
          </a:p>
          <a:p>
            <a:pPr marL="0" indent="0" eaLnBrk="1" hangingPunct="1">
              <a:lnSpc>
                <a:spcPts val="1800"/>
              </a:lnSpc>
              <a:spcAft>
                <a:spcPts val="0"/>
              </a:spcAft>
              <a:defRPr/>
            </a:pPr>
            <a:r>
              <a:rPr lang="ja-JP" altLang="en-US" sz="1200" b="1" spc="-44" dirty="0">
                <a:solidFill>
                  <a:prstClr val="black"/>
                </a:solidFill>
                <a:latin typeface="+mn-ea"/>
              </a:rPr>
              <a:t>・</a:t>
            </a:r>
            <a:r>
              <a:rPr lang="ja-JP" altLang="en-US" sz="1200" b="1" spc="-120" dirty="0">
                <a:solidFill>
                  <a:prstClr val="black"/>
                </a:solidFill>
                <a:latin typeface="+mn-ea"/>
              </a:rPr>
              <a:t>とやま県民活躍・働き方改革推進会議</a:t>
            </a:r>
            <a:endParaRPr lang="en-US" altLang="ja-JP" sz="1200" b="1" dirty="0"/>
          </a:p>
          <a:p>
            <a:pPr marL="355600" indent="-355600" algn="just" defTabSz="812810" eaLnBrk="1" hangingPunct="1">
              <a:lnSpc>
                <a:spcPts val="1800"/>
              </a:lnSpc>
              <a:spcBef>
                <a:spcPts val="0"/>
              </a:spcBef>
              <a:spcAft>
                <a:spcPts val="0"/>
              </a:spcAft>
              <a:defRPr/>
            </a:pPr>
            <a:r>
              <a:rPr lang="ja-JP" altLang="en-US" sz="1200" b="1" spc="-44" dirty="0">
                <a:solidFill>
                  <a:prstClr val="black"/>
                </a:solidFill>
                <a:latin typeface="+mn-ea"/>
              </a:rPr>
              <a:t>・女性の活躍推進委員会</a:t>
            </a:r>
            <a:endParaRPr lang="en-US" altLang="ja-JP" sz="1200" b="1" dirty="0">
              <a:solidFill>
                <a:prstClr val="black"/>
              </a:solidFill>
            </a:endParaRPr>
          </a:p>
        </p:txBody>
      </p:sp>
      <p:sp>
        <p:nvSpPr>
          <p:cNvPr id="31" name="AutoShape 50"/>
          <p:cNvSpPr>
            <a:spLocks noChangeArrowheads="1"/>
          </p:cNvSpPr>
          <p:nvPr/>
        </p:nvSpPr>
        <p:spPr bwMode="auto">
          <a:xfrm>
            <a:off x="9749860" y="1425275"/>
            <a:ext cx="3010225" cy="2367213"/>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lvl="0" indent="0" defTabSz="1748790" eaLnBrk="1" fontAlgn="auto" hangingPunct="1">
              <a:spcBef>
                <a:spcPts val="0"/>
              </a:spcBef>
              <a:spcAft>
                <a:spcPts val="0"/>
              </a:spcAft>
              <a:defRPr/>
            </a:pPr>
            <a:endParaRPr lang="en-US" altLang="ja-JP" sz="500" spc="-150" dirty="0">
              <a:solidFill>
                <a:prstClr val="black"/>
              </a:solidFill>
              <a:latin typeface="ＭＳ Ｐ明朝" panose="02020600040205080304" pitchFamily="18" charset="-128"/>
              <a:ea typeface="ＭＳ Ｐ明朝" panose="02020600040205080304" pitchFamily="18" charset="-128"/>
            </a:endParaRPr>
          </a:p>
          <a:p>
            <a:pPr eaLnBrk="1" hangingPunct="1"/>
            <a:r>
              <a:rPr lang="ja-JP" altLang="en-US" sz="1200" b="1" dirty="0">
                <a:latin typeface="+mj-ea"/>
              </a:rPr>
              <a:t>・放課後児童ｸﾗﾌﾞの運営支援</a:t>
            </a:r>
            <a:r>
              <a:rPr lang="ja-JP" altLang="en-US" sz="1200" b="1" dirty="0">
                <a:solidFill>
                  <a:srgbClr val="0000FF"/>
                </a:solidFill>
                <a:latin typeface="+mj-ea"/>
              </a:rPr>
              <a:t>　　　　　　　　</a:t>
            </a:r>
            <a:r>
              <a:rPr lang="ja-JP" altLang="en-US" sz="1000" dirty="0">
                <a:solidFill>
                  <a:prstClr val="black"/>
                </a:solidFill>
                <a:latin typeface="ＭＳ Ｐ明朝" panose="02020600040205080304" pitchFamily="18" charset="-128"/>
                <a:ea typeface="ＭＳ Ｐ明朝" panose="02020600040205080304" pitchFamily="18" charset="-128"/>
              </a:rPr>
              <a:t>　</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eaLnBrk="1" hangingPunct="1"/>
            <a:r>
              <a:rPr lang="ja-JP" altLang="en-US" sz="1000" dirty="0">
                <a:solidFill>
                  <a:prstClr val="black"/>
                </a:solidFill>
                <a:latin typeface="ＭＳ Ｐ明朝" panose="02020600040205080304" pitchFamily="18" charset="-128"/>
                <a:ea typeface="ＭＳ Ｐ明朝" panose="02020600040205080304" pitchFamily="18" charset="-128"/>
              </a:rPr>
              <a:t>　クラブの運営や</a:t>
            </a:r>
            <a:r>
              <a:rPr lang="en-US" altLang="ja-JP" sz="1000" dirty="0">
                <a:solidFill>
                  <a:prstClr val="black"/>
                </a:solidFill>
                <a:latin typeface="ＭＳ Ｐ明朝" panose="02020600040205080304" pitchFamily="18" charset="-128"/>
                <a:ea typeface="ＭＳ Ｐ明朝" panose="02020600040205080304" pitchFamily="18" charset="-128"/>
              </a:rPr>
              <a:t>18</a:t>
            </a:r>
            <a:r>
              <a:rPr lang="ja-JP" altLang="en-US" sz="1000" dirty="0">
                <a:solidFill>
                  <a:prstClr val="black"/>
                </a:solidFill>
                <a:latin typeface="ＭＳ Ｐ明朝" panose="02020600040205080304" pitchFamily="18" charset="-128"/>
                <a:ea typeface="ＭＳ Ｐ明朝" panose="02020600040205080304" pitchFamily="18" charset="-128"/>
              </a:rPr>
              <a:t>時超の開設等を支援</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eaLnBrk="1" hangingPunct="1"/>
            <a:r>
              <a:rPr lang="ja-JP" altLang="en-US" sz="1000" dirty="0">
                <a:solidFill>
                  <a:prstClr val="black"/>
                </a:solidFill>
                <a:latin typeface="ＭＳ Ｐ明朝" panose="02020600040205080304" pitchFamily="18" charset="-128"/>
                <a:ea typeface="ＭＳ Ｐ明朝" panose="02020600040205080304" pitchFamily="18" charset="-128"/>
              </a:rPr>
              <a:t>    </a:t>
            </a:r>
            <a:endParaRPr lang="en-US" altLang="ja-JP" sz="1000" b="1" dirty="0">
              <a:solidFill>
                <a:srgbClr val="0000FF"/>
              </a:solidFill>
              <a:latin typeface="+mj-ea"/>
            </a:endParaRPr>
          </a:p>
          <a:p>
            <a:pPr marL="0" lvl="0" indent="0" defTabSz="1279525" eaLnBrk="1" hangingPunct="1"/>
            <a:r>
              <a:rPr lang="ja-JP" altLang="en-US" sz="1200" b="1" dirty="0">
                <a:solidFill>
                  <a:prstClr val="black"/>
                </a:solidFill>
              </a:rPr>
              <a:t>・ひとり親家庭子育てｻﾎﾟｰﾄ事業　   </a:t>
            </a:r>
            <a:r>
              <a:rPr lang="en-US" altLang="ja-JP" sz="1200" b="1" dirty="0">
                <a:solidFill>
                  <a:prstClr val="black"/>
                </a:solidFill>
              </a:rPr>
              <a:t>259</a:t>
            </a:r>
            <a:r>
              <a:rPr lang="ja-JP" altLang="en-US" sz="1200" b="1" dirty="0">
                <a:solidFill>
                  <a:prstClr val="black"/>
                </a:solidFill>
              </a:rPr>
              <a:t>万円</a:t>
            </a:r>
            <a:endParaRPr lang="en-US" altLang="ja-JP" sz="1200" b="1" dirty="0">
              <a:solidFill>
                <a:prstClr val="black"/>
              </a:solidFill>
            </a:endParaRPr>
          </a:p>
          <a:p>
            <a:pPr marL="0" lvl="0" indent="0" defTabSz="1279525"/>
            <a:r>
              <a:rPr lang="en-US" altLang="ja-JP" sz="1000" b="1" dirty="0">
                <a:solidFill>
                  <a:prstClr val="black"/>
                </a:solidFill>
                <a:latin typeface="ＭＳ Ｐ明朝" panose="02020600040205080304" pitchFamily="18" charset="-128"/>
                <a:ea typeface="ＭＳ Ｐ明朝" panose="02020600040205080304" pitchFamily="18" charset="-128"/>
              </a:rPr>
              <a:t>  </a:t>
            </a:r>
            <a:r>
              <a:rPr lang="ja-JP" altLang="en-US" sz="1000" dirty="0">
                <a:solidFill>
                  <a:prstClr val="black"/>
                </a:solidFill>
                <a:latin typeface="ＭＳ Ｐ明朝" panose="02020600040205080304" pitchFamily="18" charset="-128"/>
                <a:ea typeface="ＭＳ Ｐ明朝" panose="02020600040205080304" pitchFamily="18" charset="-128"/>
              </a:rPr>
              <a:t>放課後児童クラブやﾌｧﾐﾘｰ･ｻﾎﾟｰﾄ･ｾﾝﾀｰの利用料</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279525"/>
            <a:r>
              <a:rPr lang="ja-JP" altLang="en-US" sz="1000" dirty="0">
                <a:solidFill>
                  <a:prstClr val="black"/>
                </a:solidFill>
                <a:latin typeface="ＭＳ Ｐ明朝" panose="02020600040205080304" pitchFamily="18" charset="-128"/>
                <a:ea typeface="ＭＳ Ｐ明朝" panose="02020600040205080304" pitchFamily="18" charset="-128"/>
              </a:rPr>
              <a:t>　を助成</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914400" eaLnBrk="1" hangingPunct="1">
              <a:spcAft>
                <a:spcPts val="0"/>
              </a:spcAft>
              <a:defRPr/>
            </a:pPr>
            <a:endParaRPr lang="en-US" altLang="ja-JP" sz="500" b="1" u="sng" spc="-100" dirty="0">
              <a:solidFill>
                <a:prstClr val="black"/>
              </a:solidFill>
            </a:endParaRPr>
          </a:p>
          <a:p>
            <a:pPr marL="0" lvl="0" indent="0" defTabSz="1279525"/>
            <a:r>
              <a:rPr lang="en-US" altLang="ja-JP" sz="1200" b="1" dirty="0">
                <a:solidFill>
                  <a:srgbClr val="0000FF"/>
                </a:solidFill>
                <a:latin typeface="+mj-ea"/>
              </a:rPr>
              <a:t>【</a:t>
            </a:r>
            <a:r>
              <a:rPr lang="ja-JP" altLang="en-US" sz="1200" b="1" dirty="0">
                <a:solidFill>
                  <a:srgbClr val="0000FF"/>
                </a:solidFill>
                <a:latin typeface="+mj-ea"/>
              </a:rPr>
              <a:t>拡</a:t>
            </a:r>
            <a:r>
              <a:rPr lang="en-US" altLang="ja-JP" sz="1200" b="1" dirty="0">
                <a:solidFill>
                  <a:srgbClr val="0000FF"/>
                </a:solidFill>
                <a:latin typeface="+mj-ea"/>
              </a:rPr>
              <a:t>】</a:t>
            </a:r>
            <a:r>
              <a:rPr lang="ja-JP" altLang="en-US" sz="1200" b="1" dirty="0">
                <a:solidFill>
                  <a:srgbClr val="0000FF"/>
                </a:solidFill>
                <a:latin typeface="+mj-ea"/>
              </a:rPr>
              <a:t>子ども・若者総合相談センターの運営　　</a:t>
            </a:r>
            <a:endParaRPr lang="en-US" altLang="ja-JP" sz="1200" b="1" dirty="0">
              <a:solidFill>
                <a:srgbClr val="0000FF"/>
              </a:solidFill>
              <a:latin typeface="+mj-ea"/>
            </a:endParaRPr>
          </a:p>
          <a:p>
            <a:pPr marL="0" lvl="0" indent="0" defTabSz="1279525"/>
            <a:r>
              <a:rPr lang="ja-JP" altLang="en-US" sz="1200" b="1" dirty="0">
                <a:solidFill>
                  <a:srgbClr val="0000FF"/>
                </a:solidFill>
                <a:latin typeface="+mj-ea"/>
              </a:rPr>
              <a:t>　</a:t>
            </a:r>
            <a:r>
              <a:rPr lang="ja-JP" altLang="en-US" sz="1000" dirty="0">
                <a:latin typeface="ＭＳ Ｐ明朝" panose="02020600040205080304" pitchFamily="18" charset="-128"/>
                <a:ea typeface="ＭＳ Ｐ明朝" panose="02020600040205080304" pitchFamily="18" charset="-128"/>
              </a:rPr>
              <a:t>新たにＳＮＳによる相談を実施</a:t>
            </a:r>
            <a:r>
              <a:rPr lang="ja-JP" altLang="en-US" sz="1200" b="1" dirty="0">
                <a:solidFill>
                  <a:srgbClr val="0000FF"/>
                </a:solidFill>
                <a:latin typeface="+mj-ea"/>
              </a:rPr>
              <a:t>　　　　　　</a:t>
            </a:r>
            <a:r>
              <a:rPr lang="en-US" altLang="ja-JP" sz="1200" b="1" dirty="0">
                <a:solidFill>
                  <a:srgbClr val="0000FF"/>
                </a:solidFill>
                <a:latin typeface="+mj-ea"/>
              </a:rPr>
              <a:t>880</a:t>
            </a:r>
            <a:r>
              <a:rPr lang="ja-JP" altLang="en-US" sz="1200" b="1" dirty="0">
                <a:solidFill>
                  <a:srgbClr val="0000FF"/>
                </a:solidFill>
                <a:latin typeface="+mj-ea"/>
              </a:rPr>
              <a:t>万</a:t>
            </a:r>
            <a:r>
              <a:rPr lang="ja-JP" altLang="en-US" sz="1200" b="1" dirty="0" smtClean="0">
                <a:solidFill>
                  <a:srgbClr val="0000FF"/>
                </a:solidFill>
                <a:latin typeface="+mj-ea"/>
              </a:rPr>
              <a:t>円</a:t>
            </a:r>
            <a:endParaRPr lang="en-US" altLang="ja-JP" sz="1200" b="1" dirty="0" smtClean="0">
              <a:solidFill>
                <a:srgbClr val="0000FF"/>
              </a:solidFill>
              <a:latin typeface="+mj-ea"/>
            </a:endParaRPr>
          </a:p>
          <a:p>
            <a:pPr marL="0" lvl="0" indent="0" defTabSz="1279525"/>
            <a:endParaRPr lang="en-US" altLang="ja-JP" sz="1000" spc="-15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r>
              <a:rPr lang="en-US" altLang="ja-JP" sz="1200" b="1" dirty="0">
                <a:solidFill>
                  <a:srgbClr val="0000FF"/>
                </a:solidFill>
                <a:latin typeface="+mj-ea"/>
                <a:ea typeface="+mj-ea"/>
              </a:rPr>
              <a:t>【</a:t>
            </a:r>
            <a:r>
              <a:rPr lang="ja-JP" altLang="en-US" sz="1200" b="1" dirty="0">
                <a:solidFill>
                  <a:srgbClr val="0000FF"/>
                </a:solidFill>
                <a:latin typeface="+mj-ea"/>
                <a:ea typeface="+mj-ea"/>
              </a:rPr>
              <a:t>拡</a:t>
            </a:r>
            <a:r>
              <a:rPr lang="en-US" altLang="ja-JP" sz="1200" b="1" dirty="0">
                <a:solidFill>
                  <a:srgbClr val="0000FF"/>
                </a:solidFill>
                <a:latin typeface="+mj-ea"/>
                <a:ea typeface="+mj-ea"/>
              </a:rPr>
              <a:t>】</a:t>
            </a:r>
            <a:r>
              <a:rPr lang="ja-JP" altLang="en-US" sz="1200" b="1" dirty="0">
                <a:solidFill>
                  <a:srgbClr val="0000FF"/>
                </a:solidFill>
                <a:latin typeface="+mj-ea"/>
                <a:ea typeface="+mj-ea"/>
              </a:rPr>
              <a:t>家族でハッピー！</a:t>
            </a:r>
            <a:endParaRPr lang="en-US" altLang="ja-JP" sz="1200" b="1" dirty="0">
              <a:solidFill>
                <a:srgbClr val="0000FF"/>
              </a:solidFill>
              <a:latin typeface="+mj-ea"/>
              <a:ea typeface="+mj-ea"/>
            </a:endParaRPr>
          </a:p>
          <a:p>
            <a:pPr marL="0" lvl="0" indent="0" defTabSz="1748790" eaLnBrk="1" fontAlgn="auto" hangingPunct="1">
              <a:spcBef>
                <a:spcPts val="0"/>
              </a:spcBef>
              <a:spcAft>
                <a:spcPts val="0"/>
              </a:spcAft>
              <a:defRPr/>
            </a:pPr>
            <a:r>
              <a:rPr lang="ja-JP" altLang="en-US" sz="1200" b="1" dirty="0">
                <a:solidFill>
                  <a:srgbClr val="0000FF"/>
                </a:solidFill>
                <a:latin typeface="+mj-ea"/>
                <a:ea typeface="+mj-ea"/>
              </a:rPr>
              <a:t>　産後ヘルパー派遣モデル事業  　 </a:t>
            </a:r>
            <a:r>
              <a:rPr lang="en-US" altLang="ja-JP" sz="1200" b="1" dirty="0">
                <a:solidFill>
                  <a:srgbClr val="0000FF"/>
                </a:solidFill>
                <a:latin typeface="+mj-ea"/>
                <a:ea typeface="+mj-ea"/>
              </a:rPr>
              <a:t>550</a:t>
            </a:r>
            <a:r>
              <a:rPr lang="ja-JP" altLang="en-US" sz="1200" b="1" dirty="0">
                <a:solidFill>
                  <a:srgbClr val="0000FF"/>
                </a:solidFill>
                <a:latin typeface="+mj-ea"/>
                <a:ea typeface="+mj-ea"/>
              </a:rPr>
              <a:t>万円</a:t>
            </a:r>
            <a:r>
              <a:rPr lang="ja-JP" altLang="en-US" sz="1000" dirty="0">
                <a:solidFill>
                  <a:srgbClr val="0000FF"/>
                </a:solidFill>
                <a:latin typeface="+mj-ea"/>
                <a:ea typeface="+mj-ea"/>
              </a:rPr>
              <a:t>　</a:t>
            </a:r>
            <a:r>
              <a:rPr lang="ja-JP" altLang="en-US" sz="1000" dirty="0">
                <a:solidFill>
                  <a:prstClr val="black"/>
                </a:solidFill>
                <a:latin typeface="+mj-ea"/>
                <a:ea typeface="+mj-ea"/>
              </a:rPr>
              <a:t>　　</a:t>
            </a:r>
            <a:endParaRPr lang="en-US" altLang="ja-JP" sz="1000" dirty="0">
              <a:solidFill>
                <a:prstClr val="black"/>
              </a:solidFill>
              <a:latin typeface="+mj-ea"/>
              <a:ea typeface="+mj-ea"/>
            </a:endParaRPr>
          </a:p>
          <a:p>
            <a:pPr marL="0" lvl="0" indent="0" defTabSz="1748790" eaLnBrk="1" fontAlgn="auto" hangingPunct="1">
              <a:lnSpc>
                <a:spcPts val="1100"/>
              </a:lnSpc>
              <a:spcBef>
                <a:spcPts val="0"/>
              </a:spcBef>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  産後２か月までの間の家事サポート利用を支援</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lnSpc>
                <a:spcPts val="1100"/>
              </a:lnSpc>
              <a:spcBef>
                <a:spcPts val="0"/>
              </a:spcBef>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　県内</a:t>
            </a:r>
            <a:r>
              <a:rPr lang="en-US" altLang="ja-JP" sz="1000" dirty="0">
                <a:solidFill>
                  <a:prstClr val="black"/>
                </a:solidFill>
                <a:latin typeface="ＭＳ Ｐ明朝" panose="02020600040205080304" pitchFamily="18" charset="-128"/>
                <a:ea typeface="ＭＳ Ｐ明朝" panose="02020600040205080304" pitchFamily="18" charset="-128"/>
              </a:rPr>
              <a:t>10</a:t>
            </a:r>
            <a:r>
              <a:rPr lang="ja-JP" altLang="en-US" sz="1000" dirty="0">
                <a:solidFill>
                  <a:prstClr val="black"/>
                </a:solidFill>
                <a:latin typeface="ＭＳ Ｐ明朝" panose="02020600040205080304" pitchFamily="18" charset="-128"/>
                <a:ea typeface="ＭＳ Ｐ明朝" panose="02020600040205080304" pitchFamily="18" charset="-128"/>
              </a:rPr>
              <a:t>市町村程度でモデル実施</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lnSpc>
                <a:spcPts val="1100"/>
              </a:lnSpc>
              <a:spcBef>
                <a:spcPts val="0"/>
              </a:spcBef>
              <a:spcAft>
                <a:spcPts val="0"/>
              </a:spcAft>
              <a:defRPr/>
            </a:pPr>
            <a:r>
              <a:rPr lang="en-US" altLang="ja-JP" sz="1000" dirty="0">
                <a:solidFill>
                  <a:prstClr val="black"/>
                </a:solidFill>
                <a:latin typeface="ＭＳ Ｐ明朝" panose="02020600040205080304" pitchFamily="18" charset="-128"/>
                <a:ea typeface="ＭＳ Ｐ明朝" panose="02020600040205080304" pitchFamily="18" charset="-128"/>
              </a:rPr>
              <a:t>  </a:t>
            </a:r>
          </a:p>
          <a:p>
            <a:pPr marL="0" lvl="0" indent="0" defTabSz="1748790" eaLnBrk="1" fontAlgn="auto" hangingPunct="1">
              <a:spcBef>
                <a:spcPts val="0"/>
              </a:spcBef>
              <a:spcAft>
                <a:spcPts val="0"/>
              </a:spcAft>
              <a:defRPr/>
            </a:pP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algn="r" defTabSz="1279525"/>
            <a:endParaRPr lang="en-US" altLang="ja-JP" sz="1200" b="1" dirty="0">
              <a:solidFill>
                <a:srgbClr val="FF0000"/>
              </a:solidFill>
              <a:latin typeface="+mj-ea"/>
            </a:endParaRPr>
          </a:p>
          <a:p>
            <a:pPr marL="0" indent="0" algn="just" defTabSz="812810" eaLnBrk="1" hangingPunct="1">
              <a:lnSpc>
                <a:spcPts val="1700"/>
              </a:lnSpc>
              <a:spcBef>
                <a:spcPts val="0"/>
              </a:spcBef>
              <a:spcAft>
                <a:spcPts val="0"/>
              </a:spcAft>
              <a:defRPr/>
            </a:pPr>
            <a:endParaRPr lang="en-US" altLang="ja-JP" sz="1200" b="1" dirty="0">
              <a:solidFill>
                <a:prstClr val="black"/>
              </a:solidFill>
              <a:latin typeface="HGP創英角ｺﾞｼｯｸUB" panose="020B0900000000000000" pitchFamily="50" charset="-128"/>
            </a:endParaRPr>
          </a:p>
        </p:txBody>
      </p:sp>
      <p:sp>
        <p:nvSpPr>
          <p:cNvPr id="32" name="AutoShape 50"/>
          <p:cNvSpPr>
            <a:spLocks noChangeArrowheads="1"/>
          </p:cNvSpPr>
          <p:nvPr/>
        </p:nvSpPr>
        <p:spPr bwMode="auto">
          <a:xfrm>
            <a:off x="6850771" y="9216032"/>
            <a:ext cx="2302081" cy="206498"/>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0"/>
              </a:spcAft>
              <a:defRPr/>
            </a:pPr>
            <a:r>
              <a:rPr lang="ja-JP" altLang="en-US" sz="1200" b="1" dirty="0">
                <a:solidFill>
                  <a:prstClr val="black"/>
                </a:solidFill>
              </a:rPr>
              <a:t>・富山県男女共同参画審議会</a:t>
            </a:r>
            <a:endParaRPr lang="en-US" altLang="ja-JP" sz="1200" b="1" dirty="0">
              <a:solidFill>
                <a:prstClr val="black"/>
              </a:solidFill>
            </a:endParaRPr>
          </a:p>
        </p:txBody>
      </p:sp>
      <p:sp>
        <p:nvSpPr>
          <p:cNvPr id="33" name="AutoShape 50"/>
          <p:cNvSpPr>
            <a:spLocks noChangeArrowheads="1"/>
          </p:cNvSpPr>
          <p:nvPr/>
        </p:nvSpPr>
        <p:spPr bwMode="auto">
          <a:xfrm>
            <a:off x="86558" y="4430094"/>
            <a:ext cx="3223786" cy="2818778"/>
          </a:xfrm>
          <a:prstGeom prst="roundRect">
            <a:avLst>
              <a:gd name="adj" fmla="val 1909"/>
            </a:avLst>
          </a:prstGeom>
          <a:solidFill>
            <a:srgbClr val="FEEBB4"/>
          </a:solidFill>
          <a:ln w="19050">
            <a:solidFill>
              <a:schemeClr val="tx1"/>
            </a:solidFill>
            <a:round/>
            <a:headEnd/>
            <a:tailEnd/>
          </a:ln>
        </p:spPr>
        <p:txBody>
          <a:bodyPr wrap="non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eaLnBrk="1" hangingPunct="1">
              <a:lnSpc>
                <a:spcPts val="800"/>
              </a:lnSpc>
              <a:defRPr/>
            </a:pPr>
            <a:endParaRPr lang="en-US" altLang="ja-JP" sz="889" b="1" u="sng" dirty="0">
              <a:latin typeface="+mj-ea"/>
              <a:ea typeface="+mj-ea"/>
            </a:endParaRPr>
          </a:p>
        </p:txBody>
      </p:sp>
      <p:sp>
        <p:nvSpPr>
          <p:cNvPr id="2" name="テキスト ボックス 1"/>
          <p:cNvSpPr txBox="1"/>
          <p:nvPr/>
        </p:nvSpPr>
        <p:spPr>
          <a:xfrm>
            <a:off x="11657384" y="187787"/>
            <a:ext cx="915397" cy="436349"/>
          </a:xfrm>
          <a:prstGeom prst="rect">
            <a:avLst/>
          </a:prstGeom>
          <a:solidFill>
            <a:schemeClr val="bg1"/>
          </a:solidFill>
          <a:ln w="6350">
            <a:solidFill>
              <a:schemeClr val="tx1"/>
            </a:solidFill>
          </a:ln>
        </p:spPr>
        <p:txBody>
          <a:bodyPr wrap="square" rtlCol="0" anchor="ctr">
            <a:noAutofit/>
          </a:bodyPr>
          <a:lstStyle/>
          <a:p>
            <a:pPr algn="ctr"/>
            <a:r>
              <a:rPr kumimoji="1" lang="ja-JP" altLang="en-US" sz="1400" dirty="0" smtClean="0"/>
              <a:t>資料</a:t>
            </a:r>
            <a:r>
              <a:rPr lang="ja-JP" altLang="en-US" sz="1400" dirty="0"/>
              <a:t>４</a:t>
            </a:r>
            <a:endParaRPr kumimoji="1" lang="ja-JP" altLang="en-US" sz="1400" dirty="0"/>
          </a:p>
        </p:txBody>
      </p:sp>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7398" y="6090076"/>
            <a:ext cx="1142784" cy="768419"/>
          </a:xfrm>
          <a:prstGeom prst="rect">
            <a:avLst/>
          </a:prstGeom>
        </p:spPr>
      </p:pic>
      <p:pic>
        <p:nvPicPr>
          <p:cNvPr id="5" name="図 4"/>
          <p:cNvPicPr>
            <a:picLocks noChangeAspect="1"/>
          </p:cNvPicPr>
          <p:nvPr/>
        </p:nvPicPr>
        <p:blipFill rotWithShape="1">
          <a:blip r:embed="rId4" cstate="print">
            <a:extLst>
              <a:ext uri="{28A0092B-C50C-407E-A947-70E740481C1C}">
                <a14:useLocalDpi xmlns:a14="http://schemas.microsoft.com/office/drawing/2010/main" val="0"/>
              </a:ext>
            </a:extLst>
          </a:blip>
          <a:srcRect t="7393" b="5819"/>
          <a:stretch/>
        </p:blipFill>
        <p:spPr>
          <a:xfrm>
            <a:off x="8455466" y="7915994"/>
            <a:ext cx="1137660" cy="740512"/>
          </a:xfrm>
          <a:prstGeom prst="rect">
            <a:avLst/>
          </a:prstGeom>
        </p:spPr>
      </p:pic>
      <p:sp>
        <p:nvSpPr>
          <p:cNvPr id="37" name="AutoShape 50"/>
          <p:cNvSpPr>
            <a:spLocks noChangeArrowheads="1"/>
          </p:cNvSpPr>
          <p:nvPr/>
        </p:nvSpPr>
        <p:spPr bwMode="auto">
          <a:xfrm>
            <a:off x="6771854" y="1332872"/>
            <a:ext cx="3007183" cy="2420771"/>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0"/>
              </a:spcAft>
              <a:defRPr/>
            </a:pPr>
            <a:r>
              <a:rPr lang="en-US" altLang="ja-JP" sz="1300" b="1" u="sng" dirty="0">
                <a:latin typeface="+mj-ea"/>
                <a:ea typeface="+mj-ea"/>
              </a:rPr>
              <a:t>■ </a:t>
            </a:r>
            <a:r>
              <a:rPr lang="ja-JP" altLang="en-US" sz="1300" b="1" u="sng" dirty="0">
                <a:latin typeface="+mj-ea"/>
                <a:ea typeface="+mj-ea"/>
              </a:rPr>
              <a:t>誰もが安心して暮らせる環境の整備</a:t>
            </a:r>
            <a:endParaRPr lang="en-US" altLang="ja-JP" sz="1300" b="1" u="sng" dirty="0">
              <a:latin typeface="+mj-ea"/>
              <a:ea typeface="+mj-ea"/>
            </a:endParaRPr>
          </a:p>
          <a:p>
            <a:pPr marL="0" lvl="0" indent="0" defTabSz="1279525" eaLnBrk="1" hangingPunct="1"/>
            <a:endParaRPr lang="en-US" altLang="ja-JP" sz="400" b="1" dirty="0">
              <a:solidFill>
                <a:srgbClr val="0000FF"/>
              </a:solidFill>
              <a:latin typeface="+mj-ea"/>
              <a:ea typeface="+mj-ea"/>
            </a:endParaRPr>
          </a:p>
          <a:p>
            <a:pPr marL="0" lvl="0" indent="0" defTabSz="1748790" eaLnBrk="1" fontAlgn="auto" hangingPunct="1">
              <a:spcBef>
                <a:spcPts val="0"/>
              </a:spcBef>
              <a:spcAft>
                <a:spcPts val="0"/>
              </a:spcAft>
              <a:defRPr/>
            </a:pPr>
            <a:r>
              <a:rPr lang="ja-JP" altLang="en-US" sz="1200" b="1" dirty="0">
                <a:latin typeface="HGP創英角ｺﾞｼｯｸUB" panose="020B0900000000000000" pitchFamily="50" charset="-128"/>
              </a:rPr>
              <a:t>・病児・病後児保育促進事業</a:t>
            </a:r>
            <a:r>
              <a:rPr lang="ja-JP" altLang="en-US" sz="1200" dirty="0">
                <a:latin typeface="HGP創英角ｺﾞｼｯｸUB" panose="020B0900000000000000" pitchFamily="50" charset="-128"/>
              </a:rPr>
              <a:t>　　</a:t>
            </a:r>
            <a:r>
              <a:rPr lang="ja-JP" altLang="en-US" sz="1200" dirty="0"/>
              <a:t> </a:t>
            </a:r>
            <a:r>
              <a:rPr lang="en-US" altLang="ja-JP" sz="1200" b="1" dirty="0"/>
              <a:t>250</a:t>
            </a:r>
            <a:r>
              <a:rPr lang="ja-JP" altLang="en-US" sz="1200" b="1" dirty="0"/>
              <a:t>万円</a:t>
            </a:r>
            <a:r>
              <a:rPr lang="ja-JP" altLang="en-US" sz="1200" dirty="0">
                <a:latin typeface="HGP創英角ｺﾞｼｯｸUB" panose="020B0900000000000000" pitchFamily="50" charset="-128"/>
              </a:rPr>
              <a:t> </a:t>
            </a:r>
            <a:endParaRPr lang="en-US" altLang="ja-JP" sz="1200" dirty="0">
              <a:latin typeface="HGP創英角ｺﾞｼｯｸUB" panose="020B0900000000000000" pitchFamily="50" charset="-128"/>
            </a:endParaRPr>
          </a:p>
          <a:p>
            <a:pPr marL="0" lvl="0" indent="0" defTabSz="1748790" eaLnBrk="1" fontAlgn="auto" hangingPunct="1">
              <a:spcBef>
                <a:spcPts val="0"/>
              </a:spcBef>
              <a:spcAft>
                <a:spcPts val="0"/>
              </a:spcAft>
              <a:defRPr/>
            </a:pPr>
            <a:r>
              <a:rPr lang="ja-JP" altLang="en-US" sz="1000" dirty="0">
                <a:solidFill>
                  <a:prstClr val="black"/>
                </a:solidFill>
                <a:latin typeface="HGP創英角ｺﾞｼｯｸUB" panose="020B0900000000000000" pitchFamily="50" charset="-128"/>
              </a:rPr>
              <a:t>　</a:t>
            </a:r>
            <a:r>
              <a:rPr lang="ja-JP" altLang="en-US" sz="1050" dirty="0">
                <a:solidFill>
                  <a:prstClr val="black"/>
                </a:solidFill>
                <a:latin typeface="HGP創英角ｺﾞｼｯｸUB" panose="020B0900000000000000" pitchFamily="50" charset="-128"/>
              </a:rPr>
              <a:t> </a:t>
            </a:r>
            <a:r>
              <a:rPr lang="ja-JP" altLang="en-US" sz="1000" dirty="0">
                <a:solidFill>
                  <a:prstClr val="black"/>
                </a:solidFill>
                <a:latin typeface="ＭＳ Ｐ明朝" panose="02020600040205080304" pitchFamily="18" charset="-128"/>
                <a:ea typeface="ＭＳ Ｐ明朝" panose="02020600040205080304" pitchFamily="18" charset="-128"/>
              </a:rPr>
              <a:t>新規開設施設への運営支援（Ｈ㉚～累計４施設）</a:t>
            </a:r>
            <a:endParaRPr lang="en-US" altLang="ja-JP" sz="1000" spc="-15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endParaRPr lang="en-US" altLang="ja-JP" sz="500" spc="-150" dirty="0">
              <a:solidFill>
                <a:prstClr val="black"/>
              </a:solidFill>
              <a:latin typeface="ＭＳ Ｐ明朝" panose="02020600040205080304" pitchFamily="18" charset="-128"/>
              <a:ea typeface="ＭＳ Ｐ明朝" panose="02020600040205080304" pitchFamily="18" charset="-128"/>
            </a:endParaRPr>
          </a:p>
          <a:p>
            <a:pPr eaLnBrk="1" hangingPunct="1"/>
            <a:r>
              <a:rPr lang="ja-JP" altLang="en-US" sz="1200" b="1" dirty="0"/>
              <a:t>・保育所等保育料軽減事業　　</a:t>
            </a:r>
            <a:r>
              <a:rPr lang="en-US" altLang="ja-JP" sz="1200" b="1" dirty="0"/>
              <a:t>1</a:t>
            </a:r>
            <a:r>
              <a:rPr lang="ja-JP" altLang="en-US" sz="1200" b="1" dirty="0"/>
              <a:t>億</a:t>
            </a:r>
            <a:r>
              <a:rPr lang="en-US" altLang="ja-JP" sz="1200" b="1" dirty="0"/>
              <a:t>4,138</a:t>
            </a:r>
            <a:r>
              <a:rPr lang="ja-JP" altLang="en-US" sz="1200" b="1" dirty="0"/>
              <a:t>万円</a:t>
            </a:r>
            <a:endParaRPr lang="en-US" altLang="ja-JP" sz="1200" b="1" dirty="0"/>
          </a:p>
          <a:p>
            <a:pPr eaLnBrk="1" hangingPunct="1">
              <a:lnSpc>
                <a:spcPts val="1100"/>
              </a:lnSpc>
            </a:pPr>
            <a:r>
              <a:rPr lang="en-US" altLang="ja-JP" sz="1200" b="1" dirty="0">
                <a:solidFill>
                  <a:srgbClr val="FF0000"/>
                </a:solidFill>
                <a:latin typeface="ＭＳ Ｐ明朝" panose="02020600040205080304" pitchFamily="18" charset="-128"/>
                <a:ea typeface="ＭＳ Ｐ明朝" panose="02020600040205080304" pitchFamily="18" charset="-128"/>
              </a:rPr>
              <a:t>   </a:t>
            </a:r>
            <a:r>
              <a:rPr lang="ja-JP" altLang="en-US" sz="1000" dirty="0">
                <a:latin typeface="ＭＳ Ｐ明朝" panose="02020600040205080304" pitchFamily="18" charset="-128"/>
                <a:ea typeface="ＭＳ Ｐ明朝" panose="02020600040205080304" pitchFamily="18" charset="-128"/>
              </a:rPr>
              <a:t>国の保育料無償化対象とならない</a:t>
            </a:r>
            <a:r>
              <a:rPr lang="en-US" altLang="ja-JP" sz="1000" dirty="0">
                <a:latin typeface="ＭＳ Ｐ明朝" panose="02020600040205080304" pitchFamily="18" charset="-128"/>
                <a:ea typeface="ＭＳ Ｐ明朝" panose="02020600040205080304" pitchFamily="18" charset="-128"/>
              </a:rPr>
              <a:t>0</a:t>
            </a:r>
            <a:r>
              <a:rPr lang="ja-JP" altLang="en-US" sz="1000" dirty="0">
                <a:latin typeface="ＭＳ Ｐ明朝" panose="02020600040205080304" pitchFamily="18" charset="-128"/>
                <a:ea typeface="ＭＳ Ｐ明朝" panose="02020600040205080304" pitchFamily="18" charset="-128"/>
              </a:rPr>
              <a:t>～</a:t>
            </a:r>
            <a:r>
              <a:rPr lang="en-US" altLang="ja-JP" sz="1000" dirty="0">
                <a:latin typeface="ＭＳ Ｐ明朝" panose="02020600040205080304" pitchFamily="18" charset="-128"/>
                <a:ea typeface="ＭＳ Ｐ明朝" panose="02020600040205080304" pitchFamily="18" charset="-128"/>
              </a:rPr>
              <a:t>2</a:t>
            </a:r>
            <a:r>
              <a:rPr lang="ja-JP" altLang="en-US" sz="1000" dirty="0">
                <a:latin typeface="ＭＳ Ｐ明朝" panose="02020600040205080304" pitchFamily="18" charset="-128"/>
                <a:ea typeface="ＭＳ Ｐ明朝" panose="02020600040205080304" pitchFamily="18" charset="-128"/>
              </a:rPr>
              <a:t>歳児の</a:t>
            </a:r>
            <a:endParaRPr lang="en-US" altLang="ja-JP" sz="1000" dirty="0">
              <a:latin typeface="ＭＳ Ｐ明朝" panose="02020600040205080304" pitchFamily="18" charset="-128"/>
              <a:ea typeface="ＭＳ Ｐ明朝" panose="02020600040205080304" pitchFamily="18" charset="-128"/>
            </a:endParaRPr>
          </a:p>
          <a:p>
            <a:pPr eaLnBrk="1" hangingPunct="1">
              <a:lnSpc>
                <a:spcPts val="1100"/>
              </a:lnSpc>
            </a:pPr>
            <a:r>
              <a:rPr lang="en-US" altLang="ja-JP" sz="1000" dirty="0">
                <a:latin typeface="ＭＳ Ｐ明朝" panose="02020600040205080304" pitchFamily="18" charset="-128"/>
                <a:ea typeface="ＭＳ Ｐ明朝" panose="02020600040205080304" pitchFamily="18" charset="-128"/>
              </a:rPr>
              <a:t>   </a:t>
            </a:r>
            <a:r>
              <a:rPr lang="ja-JP" altLang="en-US" sz="1000" dirty="0">
                <a:latin typeface="ＭＳ Ｐ明朝" panose="02020600040205080304" pitchFamily="18" charset="-128"/>
                <a:ea typeface="ＭＳ Ｐ明朝" panose="02020600040205080304" pitchFamily="18" charset="-128"/>
              </a:rPr>
              <a:t>保育料について、</a:t>
            </a:r>
            <a:endParaRPr lang="en-US" altLang="ja-JP" sz="1000" dirty="0">
              <a:latin typeface="ＭＳ Ｐ明朝" panose="02020600040205080304" pitchFamily="18" charset="-128"/>
              <a:ea typeface="ＭＳ Ｐ明朝" panose="02020600040205080304" pitchFamily="18" charset="-128"/>
            </a:endParaRPr>
          </a:p>
          <a:p>
            <a:pPr eaLnBrk="1" hangingPunct="1">
              <a:lnSpc>
                <a:spcPts val="1100"/>
              </a:lnSpc>
            </a:pPr>
            <a:r>
              <a:rPr lang="ja-JP" altLang="en-US" sz="1000" dirty="0">
                <a:latin typeface="ＭＳ Ｐ明朝" panose="02020600040205080304" pitchFamily="18" charset="-128"/>
                <a:ea typeface="ＭＳ Ｐ明朝" panose="02020600040205080304" pitchFamily="18" charset="-128"/>
              </a:rPr>
              <a:t>　　・低所得世帯の第</a:t>
            </a:r>
            <a:r>
              <a:rPr lang="en-US" altLang="ja-JP" sz="1000" dirty="0">
                <a:latin typeface="ＭＳ Ｐ明朝" panose="02020600040205080304" pitchFamily="18" charset="-128"/>
                <a:ea typeface="ＭＳ Ｐ明朝" panose="02020600040205080304" pitchFamily="18" charset="-128"/>
              </a:rPr>
              <a:t>1</a:t>
            </a:r>
            <a:r>
              <a:rPr lang="ja-JP" altLang="en-US" sz="1000" dirty="0">
                <a:latin typeface="ＭＳ Ｐ明朝" panose="02020600040205080304" pitchFamily="18" charset="-128"/>
                <a:ea typeface="ＭＳ Ｐ明朝" panose="02020600040205080304" pitchFamily="18" charset="-128"/>
              </a:rPr>
              <a:t>子、第</a:t>
            </a:r>
            <a:r>
              <a:rPr lang="en-US" altLang="ja-JP" sz="1000" dirty="0">
                <a:latin typeface="ＭＳ Ｐ明朝" panose="02020600040205080304" pitchFamily="18" charset="-128"/>
                <a:ea typeface="ＭＳ Ｐ明朝" panose="02020600040205080304" pitchFamily="18" charset="-128"/>
              </a:rPr>
              <a:t>2</a:t>
            </a:r>
            <a:r>
              <a:rPr lang="ja-JP" altLang="en-US" sz="1000" dirty="0">
                <a:latin typeface="ＭＳ Ｐ明朝" panose="02020600040205080304" pitchFamily="18" charset="-128"/>
                <a:ea typeface="ＭＳ Ｐ明朝" panose="02020600040205080304" pitchFamily="18" charset="-128"/>
              </a:rPr>
              <a:t>子の保育料無償化・軽減　 　  </a:t>
            </a:r>
            <a:endParaRPr lang="en-US" altLang="ja-JP" sz="1000" dirty="0">
              <a:latin typeface="ＭＳ Ｐ明朝" panose="02020600040205080304" pitchFamily="18" charset="-128"/>
              <a:ea typeface="ＭＳ Ｐ明朝" panose="02020600040205080304" pitchFamily="18" charset="-128"/>
            </a:endParaRPr>
          </a:p>
          <a:p>
            <a:pPr eaLnBrk="1" hangingPunct="1">
              <a:lnSpc>
                <a:spcPts val="1100"/>
              </a:lnSpc>
            </a:pPr>
            <a:r>
              <a:rPr lang="ja-JP" altLang="en-US" sz="1000" dirty="0">
                <a:latin typeface="ＭＳ Ｐ明朝" panose="02020600040205080304" pitchFamily="18" charset="-128"/>
                <a:ea typeface="ＭＳ Ｐ明朝" panose="02020600040205080304" pitchFamily="18" charset="-128"/>
              </a:rPr>
              <a:t>　　・第</a:t>
            </a:r>
            <a:r>
              <a:rPr lang="en-US" altLang="ja-JP" sz="1000" dirty="0">
                <a:latin typeface="ＭＳ Ｐ明朝" panose="02020600040205080304" pitchFamily="18" charset="-128"/>
                <a:ea typeface="ＭＳ Ｐ明朝" panose="02020600040205080304" pitchFamily="18" charset="-128"/>
              </a:rPr>
              <a:t>3</a:t>
            </a:r>
            <a:r>
              <a:rPr lang="ja-JP" altLang="en-US" sz="1000" dirty="0">
                <a:latin typeface="ＭＳ Ｐ明朝" panose="02020600040205080304" pitchFamily="18" charset="-128"/>
                <a:ea typeface="ＭＳ Ｐ明朝" panose="02020600040205080304" pitchFamily="18" charset="-128"/>
              </a:rPr>
              <a:t>子以降の保育料原則無償化</a:t>
            </a:r>
            <a:endParaRPr lang="en-US" altLang="ja-JP" sz="1000" dirty="0">
              <a:latin typeface="ＭＳ Ｐ明朝" panose="02020600040205080304" pitchFamily="18" charset="-128"/>
              <a:ea typeface="ＭＳ Ｐ明朝" panose="02020600040205080304" pitchFamily="18" charset="-128"/>
            </a:endParaRPr>
          </a:p>
          <a:p>
            <a:pPr eaLnBrk="1" hangingPunct="1"/>
            <a:endParaRPr lang="en-US" altLang="ja-JP" sz="500" dirty="0">
              <a:latin typeface="ＭＳ Ｐ明朝" panose="02020600040205080304" pitchFamily="18" charset="-128"/>
              <a:ea typeface="ＭＳ Ｐ明朝" panose="02020600040205080304" pitchFamily="18" charset="-128"/>
            </a:endParaRPr>
          </a:p>
          <a:p>
            <a:pPr marL="0" lvl="0" indent="0" defTabSz="914400" eaLnBrk="1" hangingPunct="1"/>
            <a:r>
              <a:rPr lang="ja-JP" altLang="en-US" sz="1200" b="1" dirty="0">
                <a:solidFill>
                  <a:prstClr val="black"/>
                </a:solidFill>
                <a:latin typeface="HGP創英角ｺﾞｼｯｸUB" panose="020B0900000000000000" pitchFamily="50" charset="-128"/>
              </a:rPr>
              <a:t>・保育所等副食費軽減事業　</a:t>
            </a:r>
            <a:r>
              <a:rPr lang="ja-JP" altLang="en-US" sz="1200" b="1" dirty="0">
                <a:solidFill>
                  <a:prstClr val="black"/>
                </a:solidFill>
                <a:latin typeface="+mj-ea"/>
              </a:rPr>
              <a:t>　　　 </a:t>
            </a:r>
            <a:r>
              <a:rPr lang="en-US" altLang="ja-JP" sz="1200" b="1" dirty="0">
                <a:solidFill>
                  <a:prstClr val="black"/>
                </a:solidFill>
                <a:latin typeface="+mj-ea"/>
              </a:rPr>
              <a:t>3,295</a:t>
            </a:r>
            <a:r>
              <a:rPr lang="ja-JP" altLang="en-US" sz="1200" b="1" dirty="0">
                <a:solidFill>
                  <a:prstClr val="black"/>
                </a:solidFill>
                <a:latin typeface="+mj-ea"/>
              </a:rPr>
              <a:t>万円</a:t>
            </a:r>
            <a:endParaRPr lang="en-US" altLang="ja-JP" sz="1200" b="1" dirty="0">
              <a:solidFill>
                <a:prstClr val="black"/>
              </a:solidFill>
              <a:latin typeface="+mj-ea"/>
            </a:endParaRPr>
          </a:p>
          <a:p>
            <a:pPr marL="0" lvl="0" indent="0" defTabSz="914400" eaLnBrk="1" hangingPunct="1">
              <a:lnSpc>
                <a:spcPts val="1100"/>
              </a:lnSpc>
            </a:pPr>
            <a:r>
              <a:rPr lang="en-US" altLang="ja-JP" sz="1200" b="1" dirty="0">
                <a:solidFill>
                  <a:srgbClr val="FF0000"/>
                </a:solidFill>
                <a:latin typeface="ＭＳ Ｐ明朝" panose="02020600040205080304" pitchFamily="18" charset="-128"/>
                <a:ea typeface="ＭＳ Ｐ明朝" panose="02020600040205080304" pitchFamily="18" charset="-128"/>
              </a:rPr>
              <a:t>  </a:t>
            </a:r>
            <a:r>
              <a:rPr lang="ja-JP" altLang="en-US" sz="1000" dirty="0">
                <a:solidFill>
                  <a:prstClr val="black"/>
                </a:solidFill>
                <a:latin typeface="ＭＳ Ｐ明朝" panose="02020600040205080304" pitchFamily="18" charset="-128"/>
                <a:ea typeface="ＭＳ Ｐ明朝" panose="02020600040205080304" pitchFamily="18" charset="-128"/>
              </a:rPr>
              <a:t>市町村と連携し、一定の所得の多子世帯の</a:t>
            </a:r>
            <a:r>
              <a:rPr lang="en-US" altLang="ja-JP" sz="1000" dirty="0">
                <a:solidFill>
                  <a:prstClr val="black"/>
                </a:solidFill>
                <a:latin typeface="ＭＳ Ｐ明朝" panose="02020600040205080304" pitchFamily="18" charset="-128"/>
                <a:ea typeface="ＭＳ Ｐ明朝" panose="02020600040205080304" pitchFamily="18" charset="-128"/>
              </a:rPr>
              <a:t>3</a:t>
            </a:r>
            <a:r>
              <a:rPr lang="ja-JP" altLang="en-US" sz="1000" dirty="0">
                <a:solidFill>
                  <a:prstClr val="black"/>
                </a:solidFill>
                <a:latin typeface="ＭＳ Ｐ明朝" panose="02020600040205080304" pitchFamily="18" charset="-128"/>
                <a:ea typeface="ＭＳ Ｐ明朝" panose="02020600040205080304" pitchFamily="18" charset="-128"/>
              </a:rPr>
              <a:t>～</a:t>
            </a:r>
            <a:r>
              <a:rPr lang="en-US" altLang="ja-JP" sz="1000" dirty="0">
                <a:solidFill>
                  <a:prstClr val="black"/>
                </a:solidFill>
                <a:latin typeface="ＭＳ Ｐ明朝" panose="02020600040205080304" pitchFamily="18" charset="-128"/>
                <a:ea typeface="ＭＳ Ｐ明朝" panose="02020600040205080304" pitchFamily="18" charset="-128"/>
              </a:rPr>
              <a:t>5</a:t>
            </a:r>
            <a:r>
              <a:rPr lang="ja-JP" altLang="en-US" sz="1000" dirty="0">
                <a:solidFill>
                  <a:prstClr val="black"/>
                </a:solidFill>
                <a:latin typeface="ＭＳ Ｐ明朝" panose="02020600040205080304" pitchFamily="18" charset="-128"/>
                <a:ea typeface="ＭＳ Ｐ明朝" panose="02020600040205080304" pitchFamily="18" charset="-128"/>
              </a:rPr>
              <a:t>歳児</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914400" eaLnBrk="1" hangingPunct="1">
              <a:lnSpc>
                <a:spcPts val="1100"/>
              </a:lnSpc>
            </a:pPr>
            <a:r>
              <a:rPr lang="ja-JP" altLang="en-US" sz="1000" dirty="0">
                <a:solidFill>
                  <a:prstClr val="black"/>
                </a:solidFill>
                <a:latin typeface="ＭＳ Ｐ明朝" panose="02020600040205080304" pitchFamily="18" charset="-128"/>
                <a:ea typeface="ＭＳ Ｐ明朝" panose="02020600040205080304" pitchFamily="18" charset="-128"/>
              </a:rPr>
              <a:t>  について副食費を軽減</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endParaRPr lang="en-US" altLang="ja-JP" sz="500" spc="-150" dirty="0">
              <a:solidFill>
                <a:prstClr val="black"/>
              </a:solidFill>
              <a:latin typeface="ＭＳ Ｐ明朝" panose="02020600040205080304" pitchFamily="18" charset="-128"/>
              <a:ea typeface="ＭＳ Ｐ明朝" panose="02020600040205080304" pitchFamily="18" charset="-128"/>
            </a:endParaRPr>
          </a:p>
          <a:p>
            <a:pPr marL="0" indent="0" defTabSz="1748790" eaLnBrk="1" fontAlgn="auto" hangingPunct="1">
              <a:spcBef>
                <a:spcPts val="0"/>
              </a:spcBef>
              <a:spcAft>
                <a:spcPts val="0"/>
              </a:spcAft>
              <a:defRPr/>
            </a:pPr>
            <a:r>
              <a:rPr lang="ja-JP" altLang="en-US" sz="1200" b="1" dirty="0">
                <a:solidFill>
                  <a:prstClr val="black"/>
                </a:solidFill>
                <a:latin typeface="+mn-ea"/>
              </a:rPr>
              <a:t>・事業所内保育施設推進事業　　  </a:t>
            </a:r>
            <a:r>
              <a:rPr lang="en-US" altLang="ja-JP" sz="1200" b="1" smtClean="0">
                <a:solidFill>
                  <a:prstClr val="black"/>
                </a:solidFill>
                <a:latin typeface="+mn-ea"/>
              </a:rPr>
              <a:t>2,180</a:t>
            </a:r>
            <a:r>
              <a:rPr lang="ja-JP" altLang="en-US" sz="1200" b="1" smtClean="0">
                <a:solidFill>
                  <a:prstClr val="black"/>
                </a:solidFill>
                <a:latin typeface="+mn-ea"/>
              </a:rPr>
              <a:t>万</a:t>
            </a:r>
            <a:r>
              <a:rPr lang="ja-JP" altLang="en-US" sz="1200" b="1" dirty="0">
                <a:solidFill>
                  <a:prstClr val="black"/>
                </a:solidFill>
                <a:latin typeface="+mn-ea"/>
              </a:rPr>
              <a:t>円</a:t>
            </a:r>
            <a:endParaRPr lang="en-US" altLang="ja-JP" sz="1200" b="1" dirty="0">
              <a:solidFill>
                <a:prstClr val="black"/>
              </a:solidFill>
              <a:latin typeface="+mn-ea"/>
            </a:endParaRPr>
          </a:p>
          <a:p>
            <a:pPr marL="0" indent="0" defTabSz="1748790" eaLnBrk="1" fontAlgn="auto" hangingPunct="1">
              <a:spcBef>
                <a:spcPts val="0"/>
              </a:spcBef>
              <a:spcAft>
                <a:spcPts val="0"/>
              </a:spcAft>
              <a:defRPr/>
            </a:pPr>
            <a:endParaRPr lang="en-US" altLang="ja-JP" sz="500" b="1" dirty="0">
              <a:solidFill>
                <a:prstClr val="black"/>
              </a:solidFill>
              <a:latin typeface="+mn-ea"/>
            </a:endParaRPr>
          </a:p>
          <a:p>
            <a:pPr marL="0" lvl="0" indent="0" defTabSz="1279525" eaLnBrk="1" hangingPunct="1"/>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endParaRPr lang="en-US" altLang="ja-JP" sz="500" dirty="0">
              <a:solidFill>
                <a:prstClr val="black"/>
              </a:solidFill>
              <a:latin typeface="ＭＳ Ｐ明朝" panose="02020600040205080304" pitchFamily="18" charset="-128"/>
              <a:ea typeface="ＭＳ Ｐ明朝" panose="02020600040205080304" pitchFamily="18" charset="-128"/>
            </a:endParaRPr>
          </a:p>
          <a:p>
            <a:pPr marL="0" lvl="0" indent="0" defTabSz="1279525" eaLnBrk="1" hangingPunct="1"/>
            <a:endParaRPr lang="en-US" altLang="ja-JP" sz="1300" b="1" u="sng" spc="-100" dirty="0">
              <a:latin typeface="+mj-ea"/>
              <a:ea typeface="+mj-ea"/>
            </a:endParaRPr>
          </a:p>
        </p:txBody>
      </p:sp>
      <p:sp>
        <p:nvSpPr>
          <p:cNvPr id="38" name="AutoShape 50"/>
          <p:cNvSpPr>
            <a:spLocks noChangeArrowheads="1"/>
          </p:cNvSpPr>
          <p:nvPr/>
        </p:nvSpPr>
        <p:spPr bwMode="auto">
          <a:xfrm>
            <a:off x="6771855" y="3937012"/>
            <a:ext cx="2879095" cy="2940534"/>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marL="0" indent="0" eaLnBrk="1" hangingPunct="1">
              <a:spcAft>
                <a:spcPts val="533"/>
              </a:spcAft>
              <a:defRPr/>
            </a:pPr>
            <a:r>
              <a:rPr lang="en-US" altLang="ja-JP" sz="1300" b="1" u="sng" dirty="0">
                <a:latin typeface="+mn-ea"/>
                <a:ea typeface="+mn-ea"/>
              </a:rPr>
              <a:t>■ </a:t>
            </a:r>
            <a:r>
              <a:rPr lang="ja-JP" altLang="en-US" sz="1300" b="1" u="sng" dirty="0">
                <a:latin typeface="+mn-ea"/>
                <a:ea typeface="+mn-ea"/>
              </a:rPr>
              <a:t>生涯を通じた健康支援</a:t>
            </a:r>
            <a:endParaRPr lang="en-US" altLang="ja-JP" sz="1300" b="1" u="sng" spc="-100" dirty="0">
              <a:latin typeface="+mn-ea"/>
              <a:ea typeface="+mn-ea"/>
            </a:endParaRPr>
          </a:p>
          <a:p>
            <a:pPr marL="0" indent="0" defTabSz="1748790" eaLnBrk="1" fontAlgn="auto" hangingPunct="1">
              <a:spcBef>
                <a:spcPts val="0"/>
              </a:spcBef>
              <a:spcAft>
                <a:spcPts val="0"/>
              </a:spcAft>
              <a:defRPr/>
            </a:pPr>
            <a:r>
              <a:rPr lang="en-US" altLang="ja-JP" sz="1200" b="1" dirty="0">
                <a:solidFill>
                  <a:srgbClr val="0000FF"/>
                </a:solidFill>
                <a:latin typeface="+mn-ea"/>
              </a:rPr>
              <a:t>【</a:t>
            </a:r>
            <a:r>
              <a:rPr lang="ja-JP" altLang="en-US" sz="1200" b="1" dirty="0">
                <a:solidFill>
                  <a:srgbClr val="0000FF"/>
                </a:solidFill>
                <a:latin typeface="+mn-ea"/>
              </a:rPr>
              <a:t>拡</a:t>
            </a:r>
            <a:r>
              <a:rPr lang="en-US" altLang="ja-JP" sz="1200" b="1" dirty="0">
                <a:solidFill>
                  <a:srgbClr val="0000FF"/>
                </a:solidFill>
                <a:latin typeface="+mn-ea"/>
              </a:rPr>
              <a:t>】</a:t>
            </a:r>
            <a:r>
              <a:rPr lang="ja-JP" altLang="en-US" sz="1200" b="1" dirty="0">
                <a:solidFill>
                  <a:srgbClr val="0000FF"/>
                </a:solidFill>
                <a:latin typeface="+mn-ea"/>
              </a:rPr>
              <a:t>不妊治療費助成事業（一部補正）　　　　　　　　      　　</a:t>
            </a:r>
            <a:endParaRPr lang="en-US" altLang="ja-JP" sz="1200" b="1" dirty="0">
              <a:solidFill>
                <a:srgbClr val="0000FF"/>
              </a:solidFill>
              <a:latin typeface="+mn-ea"/>
            </a:endParaRPr>
          </a:p>
          <a:p>
            <a:pPr marL="0" indent="0" defTabSz="1748790" eaLnBrk="1" fontAlgn="auto" hangingPunct="1">
              <a:spcBef>
                <a:spcPts val="0"/>
              </a:spcBef>
              <a:spcAft>
                <a:spcPts val="0"/>
              </a:spcAft>
              <a:defRPr/>
            </a:pPr>
            <a:r>
              <a:rPr lang="ja-JP" altLang="en-US" sz="1200" b="1" dirty="0">
                <a:solidFill>
                  <a:srgbClr val="0000FF"/>
                </a:solidFill>
                <a:latin typeface="+mn-ea"/>
              </a:rPr>
              <a:t>　　　　　　　　　　　　　　　　　　　 </a:t>
            </a:r>
            <a:r>
              <a:rPr lang="en-US" altLang="ja-JP" sz="1200" b="1" dirty="0">
                <a:solidFill>
                  <a:srgbClr val="0000FF"/>
                </a:solidFill>
                <a:latin typeface="+mn-ea"/>
              </a:rPr>
              <a:t>9</a:t>
            </a:r>
            <a:r>
              <a:rPr lang="ja-JP" altLang="en-US" sz="1200" b="1" dirty="0">
                <a:solidFill>
                  <a:srgbClr val="0000FF"/>
                </a:solidFill>
                <a:latin typeface="+mn-ea"/>
              </a:rPr>
              <a:t>億</a:t>
            </a:r>
            <a:r>
              <a:rPr lang="en-US" altLang="ja-JP" sz="1200" b="1" dirty="0">
                <a:solidFill>
                  <a:srgbClr val="0000FF"/>
                </a:solidFill>
                <a:latin typeface="+mn-ea"/>
              </a:rPr>
              <a:t>2</a:t>
            </a:r>
            <a:r>
              <a:rPr lang="ja-JP" altLang="en-US" sz="1200" b="1" dirty="0">
                <a:solidFill>
                  <a:srgbClr val="0000FF"/>
                </a:solidFill>
                <a:latin typeface="+mn-ea"/>
              </a:rPr>
              <a:t>１</a:t>
            </a:r>
            <a:r>
              <a:rPr lang="en-US" altLang="ja-JP" sz="1200" b="1" dirty="0">
                <a:solidFill>
                  <a:srgbClr val="0000FF"/>
                </a:solidFill>
                <a:latin typeface="+mn-ea"/>
              </a:rPr>
              <a:t>6</a:t>
            </a:r>
            <a:r>
              <a:rPr lang="ja-JP" altLang="en-US" sz="1200" b="1" dirty="0">
                <a:solidFill>
                  <a:srgbClr val="0000FF"/>
                </a:solidFill>
                <a:latin typeface="+mn-ea"/>
              </a:rPr>
              <a:t>万円 </a:t>
            </a:r>
            <a:endParaRPr lang="en-US" altLang="ja-JP" sz="1200" b="1" dirty="0">
              <a:solidFill>
                <a:srgbClr val="0000FF"/>
              </a:solidFill>
              <a:latin typeface="+mn-ea"/>
            </a:endParaRPr>
          </a:p>
          <a:p>
            <a:pPr marL="0" lvl="0" indent="0" defTabSz="1748790" eaLnBrk="1" fontAlgn="auto" hangingPunct="1">
              <a:spcBef>
                <a:spcPts val="0"/>
              </a:spcBef>
              <a:spcAft>
                <a:spcPts val="0"/>
              </a:spcAft>
              <a:defRPr/>
            </a:pPr>
            <a:r>
              <a:rPr lang="ja-JP" altLang="en-US" sz="1000" dirty="0">
                <a:solidFill>
                  <a:prstClr val="black"/>
                </a:solidFill>
                <a:latin typeface="+mn-ea"/>
              </a:rPr>
              <a:t>  国の制度拡充に対応し、県制度も拡充</a:t>
            </a:r>
            <a:endParaRPr lang="en-US" altLang="ja-JP" sz="1000" dirty="0">
              <a:solidFill>
                <a:prstClr val="black"/>
              </a:solidFill>
              <a:latin typeface="+mn-ea"/>
            </a:endParaRPr>
          </a:p>
          <a:p>
            <a:pPr marL="0" lvl="0" indent="0" defTabSz="1748790" eaLnBrk="1" fontAlgn="auto" hangingPunct="1">
              <a:spcBef>
                <a:spcPts val="0"/>
              </a:spcBef>
              <a:spcAft>
                <a:spcPts val="0"/>
              </a:spcAft>
              <a:defRPr/>
            </a:pPr>
            <a:r>
              <a:rPr lang="ja-JP" altLang="en-US" sz="1000" dirty="0">
                <a:solidFill>
                  <a:prstClr val="black"/>
                </a:solidFill>
                <a:latin typeface="+mn-ea"/>
                <a:ea typeface="ＭＳ Ｐ明朝" panose="02020600040205080304" pitchFamily="18" charset="-128"/>
              </a:rPr>
              <a:t>　助成額：１回</a:t>
            </a:r>
            <a:r>
              <a:rPr lang="en-US" altLang="ja-JP" sz="1000" dirty="0">
                <a:solidFill>
                  <a:prstClr val="black"/>
                </a:solidFill>
                <a:latin typeface="+mn-ea"/>
                <a:ea typeface="ＭＳ Ｐ明朝" panose="02020600040205080304" pitchFamily="18" charset="-128"/>
              </a:rPr>
              <a:t>30</a:t>
            </a:r>
            <a:r>
              <a:rPr lang="ja-JP" altLang="en-US" sz="1000" dirty="0">
                <a:solidFill>
                  <a:prstClr val="black"/>
                </a:solidFill>
                <a:latin typeface="+mn-ea"/>
                <a:ea typeface="ＭＳ Ｐ明朝" panose="02020600040205080304" pitchFamily="18" charset="-128"/>
              </a:rPr>
              <a:t>万円まで 助成回数：１子毎リセット可　</a:t>
            </a:r>
            <a:endParaRPr lang="en-US" altLang="ja-JP" sz="500" dirty="0">
              <a:solidFill>
                <a:prstClr val="black"/>
              </a:solidFill>
              <a:latin typeface="+mn-ea"/>
              <a:ea typeface="ＭＳ Ｐ明朝" panose="02020600040205080304" pitchFamily="18" charset="-128"/>
            </a:endParaRPr>
          </a:p>
          <a:p>
            <a:pPr marL="0" lvl="0" indent="0" defTabSz="1748790" eaLnBrk="1" fontAlgn="auto" hangingPunct="1">
              <a:spcBef>
                <a:spcPts val="0"/>
              </a:spcBef>
              <a:spcAft>
                <a:spcPts val="0"/>
              </a:spcAft>
              <a:defRPr/>
            </a:pPr>
            <a:endParaRPr lang="en-US" altLang="ja-JP" sz="500" dirty="0">
              <a:solidFill>
                <a:srgbClr val="0000FF"/>
              </a:solidFill>
              <a:latin typeface="+mn-ea"/>
            </a:endParaRPr>
          </a:p>
          <a:p>
            <a:pPr marL="0" lvl="0" indent="0" defTabSz="1748790" eaLnBrk="1" fontAlgn="auto" hangingPunct="1">
              <a:spcBef>
                <a:spcPts val="0"/>
              </a:spcBef>
              <a:spcAft>
                <a:spcPts val="0"/>
              </a:spcAft>
              <a:defRPr/>
            </a:pPr>
            <a:r>
              <a:rPr lang="en-US" altLang="ja-JP" sz="1200" b="1" dirty="0">
                <a:solidFill>
                  <a:srgbClr val="0000FF"/>
                </a:solidFill>
                <a:latin typeface="+mn-ea"/>
              </a:rPr>
              <a:t>【</a:t>
            </a:r>
            <a:r>
              <a:rPr lang="ja-JP" altLang="en-US" sz="1200" b="1" dirty="0">
                <a:solidFill>
                  <a:srgbClr val="0000FF"/>
                </a:solidFill>
                <a:latin typeface="+mn-ea"/>
              </a:rPr>
              <a:t>拡</a:t>
            </a:r>
            <a:r>
              <a:rPr lang="en-US" altLang="ja-JP" sz="1200" b="1" dirty="0">
                <a:solidFill>
                  <a:srgbClr val="0000FF"/>
                </a:solidFill>
                <a:latin typeface="+mn-ea"/>
              </a:rPr>
              <a:t>】</a:t>
            </a:r>
            <a:r>
              <a:rPr lang="ja-JP" altLang="en-US" sz="1200" b="1" dirty="0">
                <a:solidFill>
                  <a:srgbClr val="0000FF"/>
                </a:solidFill>
                <a:latin typeface="+mn-ea"/>
              </a:rPr>
              <a:t>不育症治療費助成事業 　   　</a:t>
            </a:r>
            <a:r>
              <a:rPr lang="en-US" altLang="ja-JP" sz="1200" b="1" dirty="0">
                <a:solidFill>
                  <a:srgbClr val="0000FF"/>
                </a:solidFill>
                <a:latin typeface="+mn-ea"/>
              </a:rPr>
              <a:t>533</a:t>
            </a:r>
            <a:r>
              <a:rPr lang="ja-JP" altLang="en-US" sz="1200" b="1" dirty="0">
                <a:solidFill>
                  <a:srgbClr val="0000FF"/>
                </a:solidFill>
                <a:latin typeface="+mn-ea"/>
              </a:rPr>
              <a:t>万円</a:t>
            </a:r>
            <a:r>
              <a:rPr lang="ja-JP" altLang="en-US" sz="1200" b="1" dirty="0">
                <a:solidFill>
                  <a:prstClr val="black"/>
                </a:solidFill>
                <a:latin typeface="+mn-ea"/>
              </a:rPr>
              <a:t> </a:t>
            </a:r>
          </a:p>
          <a:p>
            <a:pPr marL="0" lvl="0" indent="0" defTabSz="1748790" eaLnBrk="1" fontAlgn="auto" hangingPunct="1">
              <a:spcBef>
                <a:spcPts val="0"/>
              </a:spcBef>
              <a:spcAft>
                <a:spcPts val="0"/>
              </a:spcAft>
              <a:defRPr/>
            </a:pPr>
            <a:r>
              <a:rPr lang="ja-JP" altLang="en-US" sz="1000" dirty="0">
                <a:solidFill>
                  <a:prstClr val="black"/>
                </a:solidFill>
                <a:latin typeface="+mn-ea"/>
                <a:ea typeface="ＭＳ Ｐ明朝" panose="02020600040205080304" pitchFamily="18" charset="-128"/>
              </a:rPr>
              <a:t>　 </a:t>
            </a:r>
            <a:r>
              <a:rPr lang="ja-JP" altLang="en-US" sz="1000" dirty="0">
                <a:solidFill>
                  <a:prstClr val="black"/>
                </a:solidFill>
                <a:latin typeface="ＭＳ Ｐ明朝" panose="02020600040205080304" pitchFamily="18" charset="-128"/>
                <a:ea typeface="ＭＳ Ｐ明朝" panose="02020600040205080304" pitchFamily="18" charset="-128"/>
              </a:rPr>
              <a:t>国の新たな制度に対応し、一部の保険適用外の検　</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　 査費用についても支援</a:t>
            </a:r>
            <a:endParaRPr lang="en-US" altLang="ja-JP" sz="1000" b="1" dirty="0">
              <a:solidFill>
                <a:prstClr val="black"/>
              </a:solidFill>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endParaRPr lang="en-US" altLang="ja-JP" sz="500" b="1" dirty="0">
              <a:solidFill>
                <a:srgbClr val="FF0000"/>
              </a:solidFill>
              <a:latin typeface="+mn-ea"/>
              <a:ea typeface="+mn-ea"/>
            </a:endParaRPr>
          </a:p>
          <a:p>
            <a:pPr marL="0" lvl="0" indent="0" defTabSz="1748790" eaLnBrk="1" fontAlgn="auto" hangingPunct="1">
              <a:spcBef>
                <a:spcPts val="0"/>
              </a:spcBef>
              <a:spcAft>
                <a:spcPts val="0"/>
              </a:spcAft>
              <a:defRPr/>
            </a:pPr>
            <a:r>
              <a:rPr lang="ja-JP" altLang="en-US" sz="1200" b="1" dirty="0"/>
              <a:t>・不安を抱えた妊婦支援事業　　　 </a:t>
            </a:r>
            <a:r>
              <a:rPr lang="en-US" altLang="ja-JP" sz="1200" b="1" dirty="0"/>
              <a:t>552</a:t>
            </a:r>
            <a:r>
              <a:rPr lang="ja-JP" altLang="en-US" sz="1200" b="1" dirty="0"/>
              <a:t>万円</a:t>
            </a:r>
            <a:endParaRPr lang="en-US" altLang="ja-JP" sz="1200" b="1" dirty="0"/>
          </a:p>
          <a:p>
            <a:pPr marL="0" lvl="0" indent="0" defTabSz="1748790" eaLnBrk="1" fontAlgn="auto" hangingPunct="1">
              <a:spcBef>
                <a:spcPts val="0"/>
              </a:spcBef>
              <a:spcAft>
                <a:spcPts val="0"/>
              </a:spcAft>
              <a:defRPr/>
            </a:pPr>
            <a:r>
              <a:rPr lang="ja-JP" altLang="en-US" sz="1200" b="1" dirty="0">
                <a:latin typeface="ＭＳ Ｐ明朝" panose="02020600040205080304" pitchFamily="18" charset="-128"/>
                <a:ea typeface="ＭＳ Ｐ明朝" panose="02020600040205080304" pitchFamily="18" charset="-128"/>
              </a:rPr>
              <a:t>　</a:t>
            </a:r>
            <a:r>
              <a:rPr lang="ja-JP" altLang="en-US" sz="1000" dirty="0">
                <a:latin typeface="ＭＳ Ｐ明朝" panose="02020600040205080304" pitchFamily="18" charset="-128"/>
                <a:ea typeface="ＭＳ Ｐ明朝" panose="02020600040205080304" pitchFamily="18" charset="-128"/>
              </a:rPr>
              <a:t>妊娠・出産の悩み相談、産科受診同行等を支援</a:t>
            </a:r>
            <a:endParaRPr lang="en-US" altLang="ja-JP" sz="1000" dirty="0">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endParaRPr lang="en-US" altLang="ja-JP" sz="500" dirty="0">
              <a:solidFill>
                <a:srgbClr val="FF0000"/>
              </a:solidFill>
              <a:latin typeface="+mn-ea"/>
            </a:endParaRPr>
          </a:p>
          <a:p>
            <a:pPr marL="0" indent="0" defTabSz="1748790" eaLnBrk="1" fontAlgn="auto" hangingPunct="1">
              <a:spcBef>
                <a:spcPts val="0"/>
              </a:spcBef>
              <a:spcAft>
                <a:spcPts val="0"/>
              </a:spcAft>
              <a:defRPr/>
            </a:pPr>
            <a:r>
              <a:rPr lang="en-US" altLang="ja-JP" sz="1200" b="1" dirty="0">
                <a:solidFill>
                  <a:srgbClr val="FF0000"/>
                </a:solidFill>
                <a:latin typeface="+mn-ea"/>
              </a:rPr>
              <a:t>【</a:t>
            </a:r>
            <a:r>
              <a:rPr lang="ja-JP" altLang="en-US" sz="1200" b="1" dirty="0">
                <a:solidFill>
                  <a:srgbClr val="FF0000"/>
                </a:solidFill>
                <a:latin typeface="+mn-ea"/>
              </a:rPr>
              <a:t>新</a:t>
            </a:r>
            <a:r>
              <a:rPr lang="en-US" altLang="ja-JP" sz="1200" b="1" dirty="0">
                <a:solidFill>
                  <a:srgbClr val="FF0000"/>
                </a:solidFill>
                <a:latin typeface="+mn-ea"/>
              </a:rPr>
              <a:t>】</a:t>
            </a:r>
            <a:r>
              <a:rPr lang="ja-JP" altLang="en-US" sz="1200" b="1" dirty="0">
                <a:solidFill>
                  <a:srgbClr val="FF0000"/>
                </a:solidFill>
                <a:latin typeface="+mn-ea"/>
              </a:rPr>
              <a:t>切れ目のない子育て支援機関</a:t>
            </a:r>
            <a:endParaRPr lang="en-US" altLang="ja-JP" sz="1200" b="1" dirty="0">
              <a:solidFill>
                <a:srgbClr val="FF0000"/>
              </a:solidFill>
              <a:latin typeface="+mn-ea"/>
            </a:endParaRPr>
          </a:p>
          <a:p>
            <a:pPr marL="0" indent="0" defTabSz="1748790" eaLnBrk="1" fontAlgn="auto" hangingPunct="1">
              <a:spcBef>
                <a:spcPts val="0"/>
              </a:spcBef>
              <a:spcAft>
                <a:spcPts val="0"/>
              </a:spcAft>
              <a:defRPr/>
            </a:pPr>
            <a:r>
              <a:rPr lang="ja-JP" altLang="en-US" sz="1200" b="1" dirty="0">
                <a:solidFill>
                  <a:srgbClr val="FF0000"/>
                </a:solidFill>
                <a:latin typeface="+mn-ea"/>
              </a:rPr>
              <a:t>　　　　　　  ネットワーク強化事業   </a:t>
            </a:r>
            <a:r>
              <a:rPr lang="en-US" altLang="ja-JP" sz="1200" b="1" dirty="0">
                <a:solidFill>
                  <a:srgbClr val="FF0000"/>
                </a:solidFill>
                <a:latin typeface="+mn-ea"/>
              </a:rPr>
              <a:t>100</a:t>
            </a:r>
            <a:r>
              <a:rPr lang="ja-JP" altLang="en-US" sz="1200" b="1" dirty="0">
                <a:solidFill>
                  <a:srgbClr val="FF0000"/>
                </a:solidFill>
                <a:latin typeface="+mn-ea"/>
              </a:rPr>
              <a:t>万円</a:t>
            </a:r>
            <a:endParaRPr lang="en-US" altLang="ja-JP" sz="1200" b="1" dirty="0">
              <a:solidFill>
                <a:srgbClr val="FF0000"/>
              </a:solidFill>
              <a:latin typeface="+mn-ea"/>
            </a:endParaRPr>
          </a:p>
          <a:p>
            <a:pPr marL="0" lvl="0" indent="0" defTabSz="1748790" eaLnBrk="1" fontAlgn="auto" hangingPunct="1">
              <a:spcBef>
                <a:spcPts val="0"/>
              </a:spcBef>
              <a:spcAft>
                <a:spcPts val="0"/>
              </a:spcAft>
              <a:defRPr/>
            </a:pPr>
            <a:r>
              <a:rPr lang="ja-JP" altLang="en-US" sz="1200" b="1" dirty="0">
                <a:solidFill>
                  <a:srgbClr val="FF0000"/>
                </a:solidFill>
                <a:latin typeface="+mn-ea"/>
              </a:rPr>
              <a:t>　</a:t>
            </a:r>
            <a:r>
              <a:rPr lang="ja-JP" altLang="en-US" sz="1000" dirty="0">
                <a:latin typeface="ＭＳ Ｐ明朝" panose="02020600040205080304" pitchFamily="18" charset="-128"/>
                <a:ea typeface="ＭＳ Ｐ明朝" panose="02020600040205080304" pitchFamily="18" charset="-128"/>
              </a:rPr>
              <a:t>県内市町村における保健・医療・福祉の連携強化　</a:t>
            </a:r>
            <a:endParaRPr lang="en-US" altLang="ja-JP" sz="1000" dirty="0">
              <a:latin typeface="ＭＳ Ｐ明朝" panose="02020600040205080304" pitchFamily="18" charset="-128"/>
              <a:ea typeface="ＭＳ Ｐ明朝" panose="02020600040205080304" pitchFamily="18" charset="-128"/>
            </a:endParaRPr>
          </a:p>
          <a:p>
            <a:pPr marL="0" lvl="0" indent="0" defTabSz="1748790" eaLnBrk="1" fontAlgn="auto" hangingPunct="1">
              <a:spcBef>
                <a:spcPts val="0"/>
              </a:spcBef>
              <a:spcAft>
                <a:spcPts val="0"/>
              </a:spcAft>
              <a:defRPr/>
            </a:pPr>
            <a:r>
              <a:rPr lang="ja-JP" altLang="en-US" sz="1000" dirty="0">
                <a:latin typeface="ＭＳ Ｐ明朝" panose="02020600040205080304" pitchFamily="18" charset="-128"/>
                <a:ea typeface="ＭＳ Ｐ明朝" panose="02020600040205080304" pitchFamily="18" charset="-128"/>
              </a:rPr>
              <a:t>　による子育て支援の充実に向け、研修会を開催</a:t>
            </a:r>
            <a:endParaRPr lang="en-US" altLang="ja-JP" sz="1000" dirty="0">
              <a:latin typeface="ＭＳ Ｐ明朝" panose="02020600040205080304" pitchFamily="18" charset="-128"/>
              <a:ea typeface="ＭＳ Ｐ明朝" panose="02020600040205080304" pitchFamily="18" charset="-128"/>
            </a:endParaRPr>
          </a:p>
        </p:txBody>
      </p:sp>
      <p:sp>
        <p:nvSpPr>
          <p:cNvPr id="39" name="AutoShape 50"/>
          <p:cNvSpPr>
            <a:spLocks noChangeArrowheads="1"/>
          </p:cNvSpPr>
          <p:nvPr/>
        </p:nvSpPr>
        <p:spPr bwMode="auto">
          <a:xfrm>
            <a:off x="153990" y="4492394"/>
            <a:ext cx="3130388" cy="3766457"/>
          </a:xfrm>
          <a:prstGeom prst="roundRect">
            <a:avLst>
              <a:gd name="adj" fmla="val 0"/>
            </a:avLst>
          </a:prstGeom>
          <a:noFill/>
          <a:ln w="19050">
            <a:noFill/>
            <a:round/>
            <a:headEnd/>
            <a:tailEnd/>
          </a:ln>
        </p:spPr>
        <p:txBody>
          <a:bodyPr wrap="square" lIns="32000" tIns="0" rIns="32000" bIns="0"/>
          <a:lstStyle>
            <a:lvl1pPr marL="500063" indent="-500063" defTabSz="1001713" eaLnBrk="0" hangingPunct="0">
              <a:defRPr kumimoji="1" sz="900">
                <a:solidFill>
                  <a:schemeClr val="tx1"/>
                </a:solidFill>
                <a:latin typeface="ＭＳ Ｐゴシック" pitchFamily="50" charset="-128"/>
                <a:ea typeface="ＭＳ Ｐゴシック" pitchFamily="50" charset="-128"/>
              </a:defRPr>
            </a:lvl1pPr>
            <a:lvl2pPr marL="742950" indent="-285750" defTabSz="1001713" eaLnBrk="0" hangingPunct="0">
              <a:defRPr kumimoji="1" sz="900">
                <a:solidFill>
                  <a:schemeClr val="tx1"/>
                </a:solidFill>
                <a:latin typeface="ＭＳ Ｐゴシック" pitchFamily="50" charset="-128"/>
                <a:ea typeface="ＭＳ Ｐゴシック" pitchFamily="50" charset="-128"/>
              </a:defRPr>
            </a:lvl2pPr>
            <a:lvl3pPr marL="1143000" indent="-228600" defTabSz="1001713" eaLnBrk="0" hangingPunct="0">
              <a:defRPr kumimoji="1" sz="900">
                <a:solidFill>
                  <a:schemeClr val="tx1"/>
                </a:solidFill>
                <a:latin typeface="ＭＳ Ｐゴシック" pitchFamily="50" charset="-128"/>
                <a:ea typeface="ＭＳ Ｐゴシック" pitchFamily="50" charset="-128"/>
              </a:defRPr>
            </a:lvl3pPr>
            <a:lvl4pPr marL="1600200" indent="-228600" defTabSz="1001713" eaLnBrk="0" hangingPunct="0">
              <a:defRPr kumimoji="1" sz="900">
                <a:solidFill>
                  <a:schemeClr val="tx1"/>
                </a:solidFill>
                <a:latin typeface="ＭＳ Ｐゴシック" pitchFamily="50" charset="-128"/>
                <a:ea typeface="ＭＳ Ｐゴシック" pitchFamily="50" charset="-128"/>
              </a:defRPr>
            </a:lvl4pPr>
            <a:lvl5pPr marL="2057400" indent="-228600" defTabSz="1001713" eaLnBrk="0" hangingPunct="0">
              <a:defRPr kumimoji="1" sz="900">
                <a:solidFill>
                  <a:schemeClr val="tx1"/>
                </a:solidFill>
                <a:latin typeface="ＭＳ Ｐゴシック" pitchFamily="50" charset="-128"/>
                <a:ea typeface="ＭＳ Ｐゴシック" pitchFamily="50" charset="-128"/>
              </a:defRPr>
            </a:lvl5pPr>
            <a:lvl6pPr marL="25146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6pPr>
            <a:lvl7pPr marL="29718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7pPr>
            <a:lvl8pPr marL="34290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8pPr>
            <a:lvl9pPr marL="3886200" indent="-228600" defTabSz="1001713" eaLnBrk="0" fontAlgn="base" hangingPunct="0">
              <a:lnSpc>
                <a:spcPct val="105000"/>
              </a:lnSpc>
              <a:spcBef>
                <a:spcPct val="0"/>
              </a:spcBef>
              <a:spcAft>
                <a:spcPct val="0"/>
              </a:spcAft>
              <a:defRPr kumimoji="1" sz="900">
                <a:solidFill>
                  <a:schemeClr val="tx1"/>
                </a:solidFill>
                <a:latin typeface="ＭＳ Ｐゴシック" pitchFamily="50" charset="-128"/>
                <a:ea typeface="ＭＳ Ｐゴシック" pitchFamily="50" charset="-128"/>
              </a:defRPr>
            </a:lvl9pPr>
          </a:lstStyle>
          <a:p>
            <a:pPr algn="just" eaLnBrk="1" hangingPunct="1">
              <a:spcAft>
                <a:spcPts val="533"/>
              </a:spcAft>
              <a:defRPr/>
            </a:pPr>
            <a:r>
              <a:rPr lang="en-US" altLang="ja-JP" sz="1300" b="1" u="sng" dirty="0">
                <a:latin typeface="+mj-ea"/>
                <a:ea typeface="+mj-ea"/>
              </a:rPr>
              <a:t>■ </a:t>
            </a:r>
            <a:r>
              <a:rPr lang="ja-JP" altLang="en-US" sz="1300" b="1" u="sng" dirty="0">
                <a:latin typeface="+mj-ea"/>
                <a:ea typeface="+mj-ea"/>
              </a:rPr>
              <a:t>男性の家事・育児・介護参画の促進</a:t>
            </a:r>
            <a:endParaRPr lang="en-US" altLang="ja-JP" sz="1300" b="1" u="sng" dirty="0">
              <a:latin typeface="+mj-ea"/>
              <a:ea typeface="+mj-ea"/>
            </a:endParaRPr>
          </a:p>
          <a:p>
            <a:pPr marL="0" lvl="0" indent="0" defTabSz="914400">
              <a:spcBef>
                <a:spcPts val="0"/>
              </a:spcBef>
              <a:spcAft>
                <a:spcPts val="0"/>
              </a:spcAft>
              <a:defRPr/>
            </a:pPr>
            <a:r>
              <a:rPr lang="ja-JP" altLang="en-US" sz="1200" b="1" dirty="0">
                <a:latin typeface="HGP創英角ｺﾞｼｯｸUB" panose="020B0900000000000000" pitchFamily="50" charset="-128"/>
              </a:rPr>
              <a:t>・</a:t>
            </a:r>
            <a:r>
              <a:rPr lang="ja-JP" altLang="en-US" sz="1200" b="1" dirty="0" smtClean="0">
                <a:latin typeface="HGP創英角ｺﾞｼｯｸUB" panose="020B0900000000000000" pitchFamily="50" charset="-128"/>
              </a:rPr>
              <a:t>みんな</a:t>
            </a:r>
            <a:r>
              <a:rPr lang="ja-JP" altLang="en-US" sz="1200" b="1" dirty="0">
                <a:latin typeface="HGP創英角ｺﾞｼｯｸUB" panose="020B0900000000000000" pitchFamily="50" charset="-128"/>
              </a:rPr>
              <a:t>で子育て </a:t>
            </a:r>
            <a:endParaRPr lang="en-US" altLang="ja-JP" sz="1200" b="1" dirty="0">
              <a:latin typeface="HGP創英角ｺﾞｼｯｸUB" panose="020B0900000000000000" pitchFamily="50" charset="-128"/>
            </a:endParaRPr>
          </a:p>
          <a:p>
            <a:pPr marL="0" lvl="0" indent="0" defTabSz="914400">
              <a:spcBef>
                <a:spcPts val="0"/>
              </a:spcBef>
              <a:spcAft>
                <a:spcPts val="0"/>
              </a:spcAft>
              <a:defRPr/>
            </a:pPr>
            <a:r>
              <a:rPr lang="ja-JP" altLang="en-US" sz="1200" b="1" dirty="0">
                <a:latin typeface="HGP創英角ｺﾞｼｯｸUB" panose="020B0900000000000000" pitchFamily="50" charset="-128"/>
              </a:rPr>
              <a:t>　　　ベビーシート等設置促進事業</a:t>
            </a:r>
            <a:r>
              <a:rPr lang="ja-JP" altLang="en-US" sz="1200" b="1" dirty="0">
                <a:latin typeface="+mj-ea"/>
                <a:ea typeface="+mj-ea"/>
              </a:rPr>
              <a:t>　 　</a:t>
            </a:r>
            <a:r>
              <a:rPr lang="en-US" altLang="ja-JP" sz="1200" b="1" dirty="0">
                <a:latin typeface="+mj-ea"/>
                <a:ea typeface="+mj-ea"/>
              </a:rPr>
              <a:t>320</a:t>
            </a:r>
            <a:r>
              <a:rPr lang="ja-JP" altLang="en-US" sz="1200" b="1" dirty="0">
                <a:latin typeface="+mj-ea"/>
                <a:ea typeface="+mj-ea"/>
              </a:rPr>
              <a:t>万</a:t>
            </a:r>
            <a:r>
              <a:rPr lang="ja-JP" altLang="en-US" sz="1200" b="1" dirty="0">
                <a:latin typeface="HGP創英角ｺﾞｼｯｸUB" panose="020B0900000000000000" pitchFamily="50" charset="-128"/>
              </a:rPr>
              <a:t>円</a:t>
            </a:r>
            <a:r>
              <a:rPr lang="ja-JP" altLang="en-US" sz="1200" b="1" dirty="0">
                <a:latin typeface="+mj-ea"/>
                <a:ea typeface="+mj-ea"/>
              </a:rPr>
              <a:t>　</a:t>
            </a:r>
            <a:endParaRPr lang="en-US" altLang="ja-JP" sz="1200" b="1" dirty="0">
              <a:latin typeface="+mj-ea"/>
              <a:ea typeface="+mj-ea"/>
            </a:endParaRPr>
          </a:p>
          <a:p>
            <a:pPr marL="0" lvl="0" indent="0" defTabSz="914400">
              <a:spcBef>
                <a:spcPts val="0"/>
              </a:spcBef>
              <a:spcAft>
                <a:spcPts val="0"/>
              </a:spcAft>
              <a:defRPr/>
            </a:pPr>
            <a:r>
              <a:rPr lang="ja-JP" altLang="en-US" sz="1200" b="1" spc="-60" dirty="0">
                <a:solidFill>
                  <a:srgbClr val="FF0000"/>
                </a:solidFill>
                <a:latin typeface="+mj-ea"/>
                <a:ea typeface="+mj-ea"/>
              </a:rPr>
              <a:t>　</a:t>
            </a:r>
            <a:r>
              <a:rPr lang="ja-JP" altLang="en-US" sz="1000" spc="-60" dirty="0">
                <a:solidFill>
                  <a:prstClr val="black"/>
                </a:solidFill>
                <a:latin typeface="ＭＳ Ｐ明朝" panose="02020600040205080304" pitchFamily="18" charset="-128"/>
                <a:ea typeface="ＭＳ Ｐ明朝" panose="02020600040205080304" pitchFamily="18" charset="-128"/>
              </a:rPr>
              <a:t>商業施設などの男性トイレ等への設置支援など、 　</a:t>
            </a:r>
            <a:endParaRPr lang="en-US" altLang="ja-JP" sz="1200" strike="sngStrike" spc="-150" dirty="0">
              <a:solidFill>
                <a:srgbClr val="FF0000"/>
              </a:solidFill>
              <a:latin typeface="HGP創英角ｺﾞｼｯｸUB" panose="020B0900000000000000" pitchFamily="50" charset="-128"/>
            </a:endParaRPr>
          </a:p>
          <a:p>
            <a:pPr marL="0" lvl="0" indent="0" defTabSz="914400">
              <a:spcBef>
                <a:spcPts val="0"/>
              </a:spcBef>
              <a:spcAft>
                <a:spcPts val="0"/>
              </a:spcAft>
              <a:defRPr/>
            </a:pPr>
            <a:r>
              <a:rPr lang="ja-JP" altLang="en-US" sz="1000" spc="-60" dirty="0">
                <a:solidFill>
                  <a:prstClr val="black"/>
                </a:solidFill>
                <a:latin typeface="ＭＳ Ｐ明朝" panose="02020600040205080304" pitchFamily="18" charset="-128"/>
                <a:ea typeface="ＭＳ Ｐ明朝" panose="02020600040205080304" pitchFamily="18" charset="-128"/>
              </a:rPr>
              <a:t>　男性を含めた家族みんなでの育児参画を促進</a:t>
            </a:r>
            <a:endParaRPr lang="en-US" altLang="ja-JP" sz="1000" spc="-60" dirty="0">
              <a:solidFill>
                <a:prstClr val="black"/>
              </a:solidFill>
              <a:latin typeface="ＭＳ Ｐ明朝" panose="02020600040205080304" pitchFamily="18" charset="-128"/>
              <a:ea typeface="ＭＳ Ｐ明朝" panose="02020600040205080304" pitchFamily="18" charset="-128"/>
            </a:endParaRPr>
          </a:p>
          <a:p>
            <a:pPr marL="0" lvl="0" indent="0" defTabSz="914400">
              <a:spcBef>
                <a:spcPts val="0"/>
              </a:spcBef>
              <a:spcAft>
                <a:spcPts val="0"/>
              </a:spcAft>
              <a:defRPr/>
            </a:pPr>
            <a:endParaRPr lang="en-US" altLang="ja-JP" sz="500" spc="-60" dirty="0">
              <a:solidFill>
                <a:prstClr val="black"/>
              </a:solidFill>
              <a:latin typeface="ＭＳ Ｐ明朝" panose="02020600040205080304" pitchFamily="18" charset="-128"/>
              <a:ea typeface="ＭＳ Ｐ明朝" panose="02020600040205080304" pitchFamily="18" charset="-128"/>
            </a:endParaRPr>
          </a:p>
          <a:p>
            <a:pPr lvl="0">
              <a:spcBef>
                <a:spcPts val="0"/>
              </a:spcBef>
              <a:defRPr/>
            </a:pPr>
            <a:r>
              <a:rPr lang="ja-JP" altLang="en-US" sz="1200" b="1" dirty="0">
                <a:latin typeface="+mj-ea"/>
                <a:ea typeface="+mj-ea"/>
              </a:rPr>
              <a:t>・家族でハッピー！</a:t>
            </a:r>
            <a:endParaRPr lang="en-US" altLang="ja-JP" sz="1200" b="1" dirty="0">
              <a:latin typeface="+mj-ea"/>
              <a:ea typeface="+mj-ea"/>
            </a:endParaRPr>
          </a:p>
          <a:p>
            <a:pPr lvl="0">
              <a:spcBef>
                <a:spcPts val="0"/>
              </a:spcBef>
              <a:defRPr/>
            </a:pPr>
            <a:r>
              <a:rPr lang="ja-JP" altLang="en-US" sz="1200" b="1" dirty="0">
                <a:latin typeface="+mj-ea"/>
                <a:ea typeface="+mj-ea"/>
              </a:rPr>
              <a:t>　　家事・育児分担キャンペーン　　</a:t>
            </a:r>
            <a:r>
              <a:rPr lang="en-US" altLang="ja-JP" sz="1200" b="1" dirty="0">
                <a:latin typeface="+mj-ea"/>
                <a:ea typeface="+mj-ea"/>
              </a:rPr>
              <a:t>700</a:t>
            </a:r>
            <a:r>
              <a:rPr lang="ja-JP" altLang="en-US" sz="1200" b="1" dirty="0">
                <a:latin typeface="+mj-ea"/>
                <a:ea typeface="+mj-ea"/>
              </a:rPr>
              <a:t>万円　　　　</a:t>
            </a:r>
            <a:endParaRPr lang="en-US" altLang="ja-JP" sz="1200" b="1" dirty="0">
              <a:latin typeface="+mj-ea"/>
              <a:ea typeface="+mj-ea"/>
            </a:endParaRPr>
          </a:p>
          <a:p>
            <a:pPr lvl="0">
              <a:spcBef>
                <a:spcPts val="0"/>
              </a:spcBef>
              <a:defRPr/>
            </a:pPr>
            <a:r>
              <a:rPr lang="ja-JP" altLang="en-US" sz="1000" dirty="0">
                <a:latin typeface="ＭＳ Ｐ明朝" panose="02020600040205080304" pitchFamily="18" charset="-128"/>
                <a:ea typeface="ＭＳ Ｐ明朝" panose="02020600040205080304" pitchFamily="18" charset="-128"/>
              </a:rPr>
              <a:t>  男性の積極的な家事・育児参加など、家庭内での</a:t>
            </a:r>
            <a:endParaRPr lang="en-US" altLang="ja-JP" sz="1000" dirty="0">
              <a:latin typeface="ＭＳ Ｐ明朝" panose="02020600040205080304" pitchFamily="18" charset="-128"/>
              <a:ea typeface="ＭＳ Ｐ明朝" panose="02020600040205080304" pitchFamily="18" charset="-128"/>
            </a:endParaRPr>
          </a:p>
          <a:p>
            <a:pPr lvl="0">
              <a:spcBef>
                <a:spcPts val="0"/>
              </a:spcBef>
              <a:defRPr/>
            </a:pPr>
            <a:r>
              <a:rPr lang="ja-JP" altLang="en-US" sz="1000" dirty="0">
                <a:latin typeface="ＭＳ Ｐ明朝" panose="02020600040205080304" pitchFamily="18" charset="-128"/>
                <a:ea typeface="ＭＳ Ｐ明朝" panose="02020600040205080304" pitchFamily="18" charset="-128"/>
              </a:rPr>
              <a:t>　家事・育児分担を考えるキャンペーンを実施</a:t>
            </a:r>
            <a:endParaRPr lang="en-US" altLang="ja-JP" sz="500" dirty="0">
              <a:latin typeface="ＭＳ Ｐ明朝" panose="02020600040205080304" pitchFamily="18" charset="-128"/>
              <a:ea typeface="ＭＳ Ｐ明朝" panose="02020600040205080304" pitchFamily="18" charset="-128"/>
            </a:endParaRPr>
          </a:p>
          <a:p>
            <a:pPr lvl="0">
              <a:spcBef>
                <a:spcPts val="0"/>
              </a:spcBef>
              <a:defRPr/>
            </a:pPr>
            <a:endParaRPr lang="en-US" altLang="ja-JP" sz="500" dirty="0">
              <a:latin typeface="ＭＳ Ｐ明朝" panose="02020600040205080304" pitchFamily="18" charset="-128"/>
              <a:ea typeface="ＭＳ Ｐ明朝" panose="02020600040205080304" pitchFamily="18" charset="-128"/>
            </a:endParaRPr>
          </a:p>
          <a:p>
            <a:pPr eaLnBrk="1" hangingPunct="1">
              <a:defRPr/>
            </a:pPr>
            <a:r>
              <a:rPr lang="en-US" altLang="ja-JP" sz="1200" b="1" dirty="0">
                <a:solidFill>
                  <a:srgbClr val="FF0000"/>
                </a:solidFill>
                <a:latin typeface="+mj-ea"/>
                <a:ea typeface="+mj-ea"/>
              </a:rPr>
              <a:t>【</a:t>
            </a:r>
            <a:r>
              <a:rPr lang="ja-JP" altLang="en-US" sz="1200" b="1" dirty="0">
                <a:solidFill>
                  <a:srgbClr val="FF0000"/>
                </a:solidFill>
                <a:latin typeface="+mj-ea"/>
                <a:ea typeface="+mj-ea"/>
              </a:rPr>
              <a:t>新</a:t>
            </a:r>
            <a:r>
              <a:rPr lang="en-US" altLang="ja-JP" sz="1200" b="1" dirty="0">
                <a:solidFill>
                  <a:srgbClr val="FF0000"/>
                </a:solidFill>
                <a:latin typeface="+mj-ea"/>
                <a:ea typeface="+mj-ea"/>
              </a:rPr>
              <a:t>】</a:t>
            </a:r>
            <a:r>
              <a:rPr lang="ja-JP" altLang="en-US" sz="1200" b="1" dirty="0">
                <a:solidFill>
                  <a:srgbClr val="FF0000"/>
                </a:solidFill>
                <a:latin typeface="+mj-ea"/>
                <a:ea typeface="+mj-ea"/>
              </a:rPr>
              <a:t>男性の家事･育児参画推進ｷｬﾝﾍﾟｰﾝ事業</a:t>
            </a:r>
            <a:endParaRPr lang="en-US" altLang="ja-JP" sz="1200" b="1" spc="-130" dirty="0">
              <a:solidFill>
                <a:srgbClr val="FF0000"/>
              </a:solidFill>
              <a:latin typeface="+mj-ea"/>
              <a:ea typeface="+mj-ea"/>
            </a:endParaRPr>
          </a:p>
          <a:p>
            <a:pPr eaLnBrk="1" hangingPunct="1">
              <a:defRPr/>
            </a:pPr>
            <a:r>
              <a:rPr lang="ja-JP" altLang="en-US" sz="1000" spc="-100" dirty="0">
                <a:latin typeface="ＭＳ Ｐ明朝" panose="02020600040205080304" pitchFamily="18" charset="-128"/>
                <a:ea typeface="ＭＳ Ｐ明朝" panose="02020600040205080304" pitchFamily="18" charset="-128"/>
              </a:rPr>
              <a:t>　  職場での働き方･休み方改革や男性の家事･育児参画促進に</a:t>
            </a:r>
            <a:endParaRPr lang="en-US" altLang="ja-JP" sz="1000" spc="-100" dirty="0">
              <a:latin typeface="ＭＳ Ｐ明朝" panose="02020600040205080304" pitchFamily="18" charset="-128"/>
              <a:ea typeface="ＭＳ Ｐ明朝" panose="02020600040205080304" pitchFamily="18" charset="-128"/>
            </a:endParaRPr>
          </a:p>
          <a:p>
            <a:pPr eaLnBrk="1" hangingPunct="1">
              <a:defRPr/>
            </a:pPr>
            <a:r>
              <a:rPr lang="ja-JP" altLang="en-US" sz="1000" spc="-100" dirty="0">
                <a:latin typeface="ＭＳ Ｐ明朝" panose="02020600040205080304" pitchFamily="18" charset="-128"/>
                <a:ea typeface="ＭＳ Ｐ明朝" panose="02020600040205080304" pitchFamily="18" charset="-128"/>
              </a:rPr>
              <a:t>　　取り組むﾜｰｸﾗｲﾌﾊﾞﾗﾝｽ改革ﾁｬﾚﾝｼﾞ事業　　　　　　</a:t>
            </a:r>
            <a:r>
              <a:rPr lang="en-US" altLang="ja-JP" sz="1200" b="1" dirty="0">
                <a:solidFill>
                  <a:srgbClr val="FF0000"/>
                </a:solidFill>
                <a:latin typeface="+mj-ea"/>
                <a:ea typeface="+mj-ea"/>
              </a:rPr>
              <a:t>500</a:t>
            </a:r>
            <a:r>
              <a:rPr lang="ja-JP" altLang="en-US" sz="1200" b="1" dirty="0">
                <a:solidFill>
                  <a:srgbClr val="FF0000"/>
                </a:solidFill>
                <a:latin typeface="+mj-ea"/>
                <a:ea typeface="+mj-ea"/>
              </a:rPr>
              <a:t>万円</a:t>
            </a:r>
            <a:endParaRPr lang="en-US" altLang="ja-JP" sz="1200" b="1" dirty="0">
              <a:solidFill>
                <a:srgbClr val="FF0000"/>
              </a:solidFill>
              <a:latin typeface="+mj-ea"/>
              <a:ea typeface="+mj-ea"/>
            </a:endParaRPr>
          </a:p>
          <a:p>
            <a:pPr eaLnBrk="1" hangingPunct="1">
              <a:lnSpc>
                <a:spcPts val="600"/>
              </a:lnSpc>
              <a:defRPr/>
            </a:pPr>
            <a:r>
              <a:rPr lang="ja-JP" altLang="en-US" sz="800" spc="-100" dirty="0">
                <a:latin typeface="ＭＳ Ｐ明朝" panose="02020600040205080304" pitchFamily="18" charset="-128"/>
                <a:ea typeface="ＭＳ Ｐ明朝" panose="02020600040205080304" pitchFamily="18" charset="-128"/>
              </a:rPr>
              <a:t>　</a:t>
            </a:r>
            <a:endParaRPr kumimoji="0" lang="en-US" altLang="ja-JP" sz="500" spc="-80" dirty="0">
              <a:solidFill>
                <a:srgbClr val="000000"/>
              </a:solidFill>
              <a:latin typeface="ＭＳ Ｐ明朝" pitchFamily="18" charset="-128"/>
              <a:ea typeface="ＭＳ Ｐ明朝" pitchFamily="18" charset="-128"/>
            </a:endParaRPr>
          </a:p>
          <a:p>
            <a:pPr marL="0" lvl="0" indent="0" algn="just" defTabSz="812810" eaLnBrk="1" hangingPunct="1">
              <a:spcBef>
                <a:spcPts val="0"/>
              </a:spcBef>
              <a:spcAft>
                <a:spcPts val="0"/>
              </a:spcAft>
              <a:defRPr/>
            </a:pPr>
            <a:r>
              <a:rPr lang="ja-JP" altLang="en-US" sz="1200" b="1" dirty="0"/>
              <a:t>・ライフデザイン応援出前講座            </a:t>
            </a:r>
            <a:r>
              <a:rPr lang="en-US" altLang="ja-JP" sz="1200" b="1" dirty="0"/>
              <a:t>49</a:t>
            </a:r>
            <a:r>
              <a:rPr lang="ja-JP" altLang="en-US" sz="1200" b="1" dirty="0"/>
              <a:t>万円</a:t>
            </a:r>
            <a:endParaRPr lang="en-US" altLang="ja-JP" sz="800" b="1" dirty="0"/>
          </a:p>
          <a:p>
            <a:pPr marL="79023" lvl="0" indent="0" algn="just" defTabSz="812810" eaLnBrk="1" hangingPunct="1">
              <a:spcBef>
                <a:spcPts val="0"/>
              </a:spcBef>
              <a:spcAft>
                <a:spcPts val="0"/>
              </a:spcAft>
              <a:defRPr/>
            </a:pPr>
            <a:r>
              <a:rPr lang="ja-JP" altLang="en-US" sz="1000" dirty="0">
                <a:solidFill>
                  <a:prstClr val="black"/>
                </a:solidFill>
                <a:latin typeface="ＭＳ Ｐ明朝" panose="02020600040205080304" pitchFamily="18" charset="-128"/>
                <a:ea typeface="ＭＳ Ｐ明朝" panose="02020600040205080304" pitchFamily="18" charset="-128"/>
              </a:rPr>
              <a:t> 学生向けの出前講座（３回）</a:t>
            </a:r>
            <a:endParaRPr lang="en-US" altLang="ja-JP" sz="1000" dirty="0">
              <a:solidFill>
                <a:prstClr val="black"/>
              </a:solidFill>
              <a:latin typeface="ＭＳ Ｐ明朝" panose="02020600040205080304" pitchFamily="18" charset="-128"/>
              <a:ea typeface="ＭＳ Ｐ明朝" panose="02020600040205080304" pitchFamily="18" charset="-128"/>
            </a:endParaRPr>
          </a:p>
          <a:p>
            <a:pPr marL="79023" lvl="0" indent="0" algn="just" defTabSz="812810" eaLnBrk="1" hangingPunct="1">
              <a:spcBef>
                <a:spcPts val="0"/>
              </a:spcBef>
              <a:spcAft>
                <a:spcPts val="0"/>
              </a:spcAft>
              <a:defRPr/>
            </a:pPr>
            <a:endParaRPr lang="en-US" altLang="ja-JP" sz="500" dirty="0">
              <a:solidFill>
                <a:prstClr val="black"/>
              </a:solidFill>
              <a:latin typeface="ＭＳ Ｐ明朝" panose="02020600040205080304" pitchFamily="18" charset="-128"/>
              <a:ea typeface="ＭＳ Ｐ明朝" panose="02020600040205080304" pitchFamily="18" charset="-128"/>
            </a:endParaRPr>
          </a:p>
        </p:txBody>
      </p:sp>
      <p:sp>
        <p:nvSpPr>
          <p:cNvPr id="40" name="テキスト ボックス 39">
            <a:extLst>
              <a:ext uri="{FF2B5EF4-FFF2-40B4-BE49-F238E27FC236}">
                <a16:creationId xmlns:a16="http://schemas.microsoft.com/office/drawing/2014/main" id="{0CC58111-E0F4-405D-961D-CECFA8FB71C9}"/>
              </a:ext>
            </a:extLst>
          </p:cNvPr>
          <p:cNvSpPr txBox="1"/>
          <p:nvPr/>
        </p:nvSpPr>
        <p:spPr>
          <a:xfrm>
            <a:off x="11873408" y="1509146"/>
            <a:ext cx="1434172" cy="374461"/>
          </a:xfrm>
          <a:prstGeom prst="rect">
            <a:avLst/>
          </a:prstGeom>
          <a:noFill/>
        </p:spPr>
        <p:txBody>
          <a:bodyPr wrap="square" rtlCol="0">
            <a:spAutoFit/>
          </a:bodyPr>
          <a:lstStyle/>
          <a:p>
            <a:pPr>
              <a:lnSpc>
                <a:spcPts val="1100"/>
              </a:lnSpc>
            </a:pPr>
            <a:r>
              <a:rPr lang="en-US" altLang="ja-JP" sz="1200" b="1" dirty="0">
                <a:latin typeface="ＭＳ Ｐゴシック" panose="020B0600070205080204" pitchFamily="50" charset="-128"/>
              </a:rPr>
              <a:t>4</a:t>
            </a:r>
            <a:r>
              <a:rPr lang="ja-JP" altLang="en-US" sz="1200" b="1" dirty="0">
                <a:latin typeface="ＭＳ Ｐゴシック" panose="020B0600070205080204" pitchFamily="50" charset="-128"/>
              </a:rPr>
              <a:t>億</a:t>
            </a:r>
            <a:endParaRPr lang="en-US" altLang="ja-JP" sz="1200" b="1" dirty="0">
              <a:latin typeface="ＭＳ Ｐゴシック" panose="020B0600070205080204" pitchFamily="50" charset="-128"/>
            </a:endParaRPr>
          </a:p>
          <a:p>
            <a:pPr>
              <a:lnSpc>
                <a:spcPts val="1100"/>
              </a:lnSpc>
            </a:pPr>
            <a:r>
              <a:rPr lang="en-US" altLang="ja-JP" sz="1200" b="1" dirty="0">
                <a:latin typeface="ＭＳ Ｐゴシック" panose="020B0600070205080204" pitchFamily="50" charset="-128"/>
              </a:rPr>
              <a:t>9,421</a:t>
            </a:r>
            <a:r>
              <a:rPr lang="ja-JP" altLang="en-US" sz="1200" b="1" dirty="0">
                <a:latin typeface="ＭＳ Ｐゴシック" panose="020B0600070205080204" pitchFamily="50" charset="-128"/>
              </a:rPr>
              <a:t>万円</a:t>
            </a:r>
            <a:endParaRPr kumimoji="1" lang="ja-JP" altLang="en-US" sz="1600" dirty="0"/>
          </a:p>
        </p:txBody>
      </p:sp>
      <p:pic>
        <p:nvPicPr>
          <p:cNvPr id="41" name="図 40"/>
          <p:cNvPicPr/>
          <p:nvPr/>
        </p:nvPicPr>
        <p:blipFill>
          <a:blip r:embed="rId5" cstate="print">
            <a:extLst>
              <a:ext uri="{28A0092B-C50C-407E-A947-70E740481C1C}">
                <a14:useLocalDpi xmlns:a14="http://schemas.microsoft.com/office/drawing/2010/main" val="0"/>
              </a:ext>
            </a:extLst>
          </a:blip>
          <a:stretch>
            <a:fillRect/>
          </a:stretch>
        </p:blipFill>
        <p:spPr>
          <a:xfrm>
            <a:off x="5387399" y="3358083"/>
            <a:ext cx="1157418" cy="794445"/>
          </a:xfrm>
          <a:prstGeom prst="rect">
            <a:avLst/>
          </a:prstGeom>
          <a:ln w="9525">
            <a:noFill/>
          </a:ln>
        </p:spPr>
      </p:pic>
      <p:pic>
        <p:nvPicPr>
          <p:cNvPr id="42" name="図 4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394716" y="4517036"/>
            <a:ext cx="1142784" cy="816167"/>
          </a:xfrm>
          <a:prstGeom prst="rect">
            <a:avLst/>
          </a:prstGeom>
          <a:noFill/>
          <a:ln>
            <a:noFill/>
          </a:ln>
        </p:spPr>
      </p:pic>
    </p:spTree>
    <p:extLst>
      <p:ext uri="{BB962C8B-B14F-4D97-AF65-F5344CB8AC3E}">
        <p14:creationId xmlns:p14="http://schemas.microsoft.com/office/powerpoint/2010/main" val="1078693867"/>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80508</TotalTime>
  <Words>1608</Words>
  <Application>Microsoft Office PowerPoint</Application>
  <PresentationFormat>A3 297x420 mm</PresentationFormat>
  <Paragraphs>175</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HGP創英角ｺﾞｼｯｸUB</vt:lpstr>
      <vt:lpstr>ＭＳ Ｐゴシック</vt:lpstr>
      <vt:lpstr>ＭＳ Ｐ明朝</vt:lpstr>
      <vt:lpstr>Arial</vt:lpstr>
      <vt:lpstr>Calibri</vt:lpstr>
      <vt:lpstr>Calibri Light</vt:lpstr>
      <vt:lpstr>Times New Roman</vt:lpstr>
      <vt:lpstr>1_Office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企画広域連携担当</dc:creator>
  <cp:lastModifiedBy>富山県</cp:lastModifiedBy>
  <cp:revision>3950</cp:revision>
  <cp:lastPrinted>2021-02-20T05:27:01Z</cp:lastPrinted>
  <dcterms:created xsi:type="dcterms:W3CDTF">2011-04-11T02:32:58Z</dcterms:created>
  <dcterms:modified xsi:type="dcterms:W3CDTF">2021-03-17T01:26:51Z</dcterms:modified>
</cp:coreProperties>
</file>