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2"/>
    <p:sldId id="257" r:id="rId3"/>
  </p:sldIdLst>
  <p:sldSz cx="10693400" cy="756285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1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7BC3DEDA-0E35-480A-B487-B132C1021066}" type="datetimeFigureOut">
              <a:rPr kumimoji="1" lang="ja-JP" altLang="en-US" smtClean="0"/>
              <a:t>2020/6/23</a:t>
            </a:fld>
            <a:endParaRPr kumimoji="1" lang="ja-JP" altLang="en-US"/>
          </a:p>
        </p:txBody>
      </p:sp>
      <p:sp>
        <p:nvSpPr>
          <p:cNvPr id="4" name="スライド イメージ プレースホルダー 3"/>
          <p:cNvSpPr>
            <a:spLocks noGrp="1" noRot="1" noChangeAspect="1"/>
          </p:cNvSpPr>
          <p:nvPr>
            <p:ph type="sldImg" idx="2"/>
          </p:nvPr>
        </p:nvSpPr>
        <p:spPr>
          <a:xfrm>
            <a:off x="3346450" y="850900"/>
            <a:ext cx="32464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3B4F79B2-83B8-4CAE-AA02-24A4C41CC15C}" type="slidenum">
              <a:rPr kumimoji="1" lang="ja-JP" altLang="en-US" smtClean="0"/>
              <a:t>‹#›</a:t>
            </a:fld>
            <a:endParaRPr kumimoji="1" lang="ja-JP" altLang="en-US"/>
          </a:p>
        </p:txBody>
      </p:sp>
    </p:spTree>
    <p:extLst>
      <p:ext uri="{BB962C8B-B14F-4D97-AF65-F5344CB8AC3E}">
        <p14:creationId xmlns:p14="http://schemas.microsoft.com/office/powerpoint/2010/main" val="358321442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491C29F3-6A3A-4ED3-87DD-190008DCF418}" type="slidenum">
              <a:rPr kumimoji="1" lang="ja-JP" altLang="en-US" smtClean="0"/>
              <a:t>2</a:t>
            </a:fld>
            <a:endParaRPr kumimoji="1" lang="ja-JP" altLang="en-US"/>
          </a:p>
        </p:txBody>
      </p:sp>
    </p:spTree>
    <p:extLst>
      <p:ext uri="{BB962C8B-B14F-4D97-AF65-F5344CB8AC3E}">
        <p14:creationId xmlns:p14="http://schemas.microsoft.com/office/powerpoint/2010/main" val="2323508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50" b="0" i="0">
                <a:solidFill>
                  <a:schemeClr val="tx1"/>
                </a:solidFill>
                <a:latin typeface="WenQuanYi Zen Hei Mono"/>
                <a:cs typeface="WenQuanYi Zen Hei Mono"/>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50" b="0" i="0">
                <a:solidFill>
                  <a:schemeClr val="tx1"/>
                </a:solidFill>
                <a:latin typeface="WenQuanYi Zen Hei Mono"/>
                <a:cs typeface="WenQuanYi Zen Hei Mono"/>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150" b="0" i="0">
                <a:solidFill>
                  <a:schemeClr val="tx1"/>
                </a:solidFill>
                <a:latin typeface="WenQuanYi Zen Hei Mono"/>
                <a:cs typeface="WenQuanYi Zen Hei Mono"/>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6/23/2020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334516" y="244907"/>
            <a:ext cx="8024367" cy="354965"/>
          </a:xfrm>
          <a:prstGeom prst="rect">
            <a:avLst/>
          </a:prstGeom>
        </p:spPr>
        <p:txBody>
          <a:bodyPr wrap="square" lIns="0" tIns="0" rIns="0" bIns="0">
            <a:spAutoFit/>
          </a:bodyPr>
          <a:lstStyle>
            <a:lvl1pPr>
              <a:defRPr sz="2150" b="0" i="0">
                <a:solidFill>
                  <a:schemeClr val="tx1"/>
                </a:solidFill>
                <a:latin typeface="WenQuanYi Zen Hei Mono"/>
                <a:cs typeface="WenQuanYi Zen Hei Mono"/>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6/23/2020</a:t>
            </a:fld>
            <a:endParaRPr lang="en-US"/>
          </a:p>
        </p:txBody>
      </p:sp>
      <p:sp>
        <p:nvSpPr>
          <p:cNvPr id="6" name="Holder 6"/>
          <p:cNvSpPr>
            <a:spLocks noGrp="1"/>
          </p:cNvSpPr>
          <p:nvPr>
            <p:ph type="sldNum" sz="quarter" idx="7"/>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25780" y="3139502"/>
            <a:ext cx="9642475" cy="4334459"/>
          </a:xfrm>
          <a:custGeom>
            <a:avLst/>
            <a:gdLst/>
            <a:ahLst/>
            <a:cxnLst/>
            <a:rect l="l" t="t" r="r" b="b"/>
            <a:pathLst>
              <a:path w="9642475" h="4236720">
                <a:moveTo>
                  <a:pt x="9640824" y="0"/>
                </a:moveTo>
                <a:lnTo>
                  <a:pt x="1524" y="0"/>
                </a:lnTo>
                <a:lnTo>
                  <a:pt x="0" y="1524"/>
                </a:lnTo>
                <a:lnTo>
                  <a:pt x="0" y="4235195"/>
                </a:lnTo>
                <a:lnTo>
                  <a:pt x="1524" y="4236720"/>
                </a:lnTo>
                <a:lnTo>
                  <a:pt x="9640824" y="4236720"/>
                </a:lnTo>
                <a:lnTo>
                  <a:pt x="9642348" y="4235195"/>
                </a:lnTo>
                <a:lnTo>
                  <a:pt x="9642348" y="4233672"/>
                </a:lnTo>
                <a:lnTo>
                  <a:pt x="6096" y="4233672"/>
                </a:lnTo>
                <a:lnTo>
                  <a:pt x="3035" y="4229100"/>
                </a:lnTo>
                <a:lnTo>
                  <a:pt x="6096" y="4229100"/>
                </a:lnTo>
                <a:lnTo>
                  <a:pt x="6096" y="7607"/>
                </a:lnTo>
                <a:lnTo>
                  <a:pt x="3035" y="7607"/>
                </a:lnTo>
                <a:lnTo>
                  <a:pt x="6096" y="4559"/>
                </a:lnTo>
                <a:lnTo>
                  <a:pt x="9642348" y="4559"/>
                </a:lnTo>
                <a:lnTo>
                  <a:pt x="9642348" y="1524"/>
                </a:lnTo>
                <a:lnTo>
                  <a:pt x="9640824" y="0"/>
                </a:lnTo>
                <a:close/>
              </a:path>
              <a:path w="9642475" h="4236720">
                <a:moveTo>
                  <a:pt x="6096" y="4229100"/>
                </a:moveTo>
                <a:lnTo>
                  <a:pt x="3035" y="4229100"/>
                </a:lnTo>
                <a:lnTo>
                  <a:pt x="6096" y="4233672"/>
                </a:lnTo>
                <a:lnTo>
                  <a:pt x="6096" y="4229100"/>
                </a:lnTo>
                <a:close/>
              </a:path>
              <a:path w="9642475" h="4236720">
                <a:moveTo>
                  <a:pt x="9636239" y="4229100"/>
                </a:moveTo>
                <a:lnTo>
                  <a:pt x="6096" y="4229100"/>
                </a:lnTo>
                <a:lnTo>
                  <a:pt x="6096" y="4233672"/>
                </a:lnTo>
                <a:lnTo>
                  <a:pt x="9636239" y="4233672"/>
                </a:lnTo>
                <a:lnTo>
                  <a:pt x="9636239" y="4229100"/>
                </a:lnTo>
                <a:close/>
              </a:path>
              <a:path w="9642475" h="4236720">
                <a:moveTo>
                  <a:pt x="9636239" y="4559"/>
                </a:moveTo>
                <a:lnTo>
                  <a:pt x="9636239" y="4233672"/>
                </a:lnTo>
                <a:lnTo>
                  <a:pt x="9639300" y="4229100"/>
                </a:lnTo>
                <a:lnTo>
                  <a:pt x="9642348" y="4229100"/>
                </a:lnTo>
                <a:lnTo>
                  <a:pt x="9642348" y="7607"/>
                </a:lnTo>
                <a:lnTo>
                  <a:pt x="9639300" y="7607"/>
                </a:lnTo>
                <a:lnTo>
                  <a:pt x="9636239" y="4559"/>
                </a:lnTo>
                <a:close/>
              </a:path>
              <a:path w="9642475" h="4236720">
                <a:moveTo>
                  <a:pt x="9642348" y="4229100"/>
                </a:moveTo>
                <a:lnTo>
                  <a:pt x="9639300" y="4229100"/>
                </a:lnTo>
                <a:lnTo>
                  <a:pt x="9636239" y="4233672"/>
                </a:lnTo>
                <a:lnTo>
                  <a:pt x="9642348" y="4233672"/>
                </a:lnTo>
                <a:lnTo>
                  <a:pt x="9642348" y="4229100"/>
                </a:lnTo>
                <a:close/>
              </a:path>
              <a:path w="9642475" h="4236720">
                <a:moveTo>
                  <a:pt x="6096" y="4559"/>
                </a:moveTo>
                <a:lnTo>
                  <a:pt x="3035" y="7607"/>
                </a:lnTo>
                <a:lnTo>
                  <a:pt x="6096" y="7607"/>
                </a:lnTo>
                <a:lnTo>
                  <a:pt x="6096" y="4559"/>
                </a:lnTo>
                <a:close/>
              </a:path>
              <a:path w="9642475" h="4236720">
                <a:moveTo>
                  <a:pt x="9636239" y="4559"/>
                </a:moveTo>
                <a:lnTo>
                  <a:pt x="6096" y="4559"/>
                </a:lnTo>
                <a:lnTo>
                  <a:pt x="6096" y="7607"/>
                </a:lnTo>
                <a:lnTo>
                  <a:pt x="9636239" y="7607"/>
                </a:lnTo>
                <a:lnTo>
                  <a:pt x="9636239" y="4559"/>
                </a:lnTo>
                <a:close/>
              </a:path>
              <a:path w="9642475" h="4236720">
                <a:moveTo>
                  <a:pt x="9642348" y="4559"/>
                </a:moveTo>
                <a:lnTo>
                  <a:pt x="9636239" y="4559"/>
                </a:lnTo>
                <a:lnTo>
                  <a:pt x="9639300" y="7607"/>
                </a:lnTo>
                <a:lnTo>
                  <a:pt x="9642348" y="7607"/>
                </a:lnTo>
                <a:lnTo>
                  <a:pt x="9642348" y="4559"/>
                </a:lnTo>
                <a:close/>
              </a:path>
            </a:pathLst>
          </a:custGeom>
          <a:solidFill>
            <a:srgbClr val="000000"/>
          </a:solidFill>
        </p:spPr>
        <p:txBody>
          <a:bodyPr wrap="square" lIns="0" tIns="0" rIns="0" bIns="0" rtlCol="0"/>
          <a:lstStyle/>
          <a:p>
            <a:endParaRPr/>
          </a:p>
        </p:txBody>
      </p:sp>
      <p:grpSp>
        <p:nvGrpSpPr>
          <p:cNvPr id="5" name="object 5"/>
          <p:cNvGrpSpPr/>
          <p:nvPr/>
        </p:nvGrpSpPr>
        <p:grpSpPr>
          <a:xfrm>
            <a:off x="617219" y="3912172"/>
            <a:ext cx="4569460" cy="356870"/>
            <a:chOff x="617219" y="3912172"/>
            <a:chExt cx="4569460" cy="356870"/>
          </a:xfrm>
        </p:grpSpPr>
        <p:sp>
          <p:nvSpPr>
            <p:cNvPr id="6" name="object 6"/>
            <p:cNvSpPr/>
            <p:nvPr/>
          </p:nvSpPr>
          <p:spPr>
            <a:xfrm>
              <a:off x="624827" y="3919792"/>
              <a:ext cx="4552315" cy="340360"/>
            </a:xfrm>
            <a:custGeom>
              <a:avLst/>
              <a:gdLst/>
              <a:ahLst/>
              <a:cxnLst/>
              <a:rect l="l" t="t" r="r" b="b"/>
              <a:pathLst>
                <a:path w="4552315" h="340360">
                  <a:moveTo>
                    <a:pt x="4495812" y="0"/>
                  </a:moveTo>
                  <a:lnTo>
                    <a:pt x="56388" y="0"/>
                  </a:lnTo>
                  <a:lnTo>
                    <a:pt x="34723" y="4522"/>
                  </a:lnTo>
                  <a:lnTo>
                    <a:pt x="16768" y="16757"/>
                  </a:lnTo>
                  <a:lnTo>
                    <a:pt x="4526" y="34707"/>
                  </a:lnTo>
                  <a:lnTo>
                    <a:pt x="0" y="56375"/>
                  </a:lnTo>
                  <a:lnTo>
                    <a:pt x="0" y="283451"/>
                  </a:lnTo>
                  <a:lnTo>
                    <a:pt x="4526" y="305768"/>
                  </a:lnTo>
                  <a:lnTo>
                    <a:pt x="16768" y="323651"/>
                  </a:lnTo>
                  <a:lnTo>
                    <a:pt x="34723" y="335531"/>
                  </a:lnTo>
                  <a:lnTo>
                    <a:pt x="56388" y="339839"/>
                  </a:lnTo>
                  <a:lnTo>
                    <a:pt x="4495812" y="339839"/>
                  </a:lnTo>
                  <a:lnTo>
                    <a:pt x="4518125" y="335531"/>
                  </a:lnTo>
                  <a:lnTo>
                    <a:pt x="4536008" y="323651"/>
                  </a:lnTo>
                  <a:lnTo>
                    <a:pt x="4547890" y="305768"/>
                  </a:lnTo>
                  <a:lnTo>
                    <a:pt x="4552200" y="283451"/>
                  </a:lnTo>
                  <a:lnTo>
                    <a:pt x="4552200" y="56375"/>
                  </a:lnTo>
                  <a:lnTo>
                    <a:pt x="4547890" y="34707"/>
                  </a:lnTo>
                  <a:lnTo>
                    <a:pt x="4536008" y="16757"/>
                  </a:lnTo>
                  <a:lnTo>
                    <a:pt x="4518125" y="4522"/>
                  </a:lnTo>
                  <a:lnTo>
                    <a:pt x="4495812" y="0"/>
                  </a:lnTo>
                  <a:close/>
                </a:path>
              </a:pathLst>
            </a:custGeom>
            <a:solidFill>
              <a:srgbClr val="FFFFFF"/>
            </a:solidFill>
          </p:spPr>
          <p:txBody>
            <a:bodyPr wrap="square" lIns="0" tIns="0" rIns="0" bIns="0" rtlCol="0"/>
            <a:lstStyle/>
            <a:p>
              <a:endParaRPr/>
            </a:p>
          </p:txBody>
        </p:sp>
        <p:sp>
          <p:nvSpPr>
            <p:cNvPr id="7" name="object 7"/>
            <p:cNvSpPr/>
            <p:nvPr/>
          </p:nvSpPr>
          <p:spPr>
            <a:xfrm>
              <a:off x="617219" y="3912172"/>
              <a:ext cx="4569460" cy="356870"/>
            </a:xfrm>
            <a:custGeom>
              <a:avLst/>
              <a:gdLst/>
              <a:ahLst/>
              <a:cxnLst/>
              <a:rect l="l" t="t" r="r" b="b"/>
              <a:pathLst>
                <a:path w="4569460" h="356870">
                  <a:moveTo>
                    <a:pt x="4517123" y="0"/>
                  </a:moveTo>
                  <a:lnTo>
                    <a:pt x="51815" y="0"/>
                  </a:lnTo>
                  <a:lnTo>
                    <a:pt x="39623" y="4559"/>
                  </a:lnTo>
                  <a:lnTo>
                    <a:pt x="4571" y="39624"/>
                  </a:lnTo>
                  <a:lnTo>
                    <a:pt x="0" y="51803"/>
                  </a:lnTo>
                  <a:lnTo>
                    <a:pt x="0" y="304800"/>
                  </a:lnTo>
                  <a:lnTo>
                    <a:pt x="27419" y="345935"/>
                  </a:lnTo>
                  <a:lnTo>
                    <a:pt x="57911" y="356603"/>
                  </a:lnTo>
                  <a:lnTo>
                    <a:pt x="4511027" y="356603"/>
                  </a:lnTo>
                  <a:lnTo>
                    <a:pt x="4517123" y="355079"/>
                  </a:lnTo>
                  <a:lnTo>
                    <a:pt x="4529315" y="350520"/>
                  </a:lnTo>
                  <a:lnTo>
                    <a:pt x="4539983" y="345935"/>
                  </a:lnTo>
                  <a:lnTo>
                    <a:pt x="4547103" y="339839"/>
                  </a:lnTo>
                  <a:lnTo>
                    <a:pt x="65519" y="339839"/>
                  </a:lnTo>
                  <a:lnTo>
                    <a:pt x="59423" y="338315"/>
                  </a:lnTo>
                  <a:lnTo>
                    <a:pt x="56387" y="338315"/>
                  </a:lnTo>
                  <a:lnTo>
                    <a:pt x="45707" y="335280"/>
                  </a:lnTo>
                  <a:lnTo>
                    <a:pt x="47243" y="335280"/>
                  </a:lnTo>
                  <a:lnTo>
                    <a:pt x="36563" y="330695"/>
                  </a:lnTo>
                  <a:lnTo>
                    <a:pt x="38100" y="330695"/>
                  </a:lnTo>
                  <a:lnTo>
                    <a:pt x="32388" y="326136"/>
                  </a:lnTo>
                  <a:lnTo>
                    <a:pt x="30479" y="326136"/>
                  </a:lnTo>
                  <a:lnTo>
                    <a:pt x="25398" y="318503"/>
                  </a:lnTo>
                  <a:lnTo>
                    <a:pt x="24384" y="318503"/>
                  </a:lnTo>
                  <a:lnTo>
                    <a:pt x="20573" y="310883"/>
                  </a:lnTo>
                  <a:lnTo>
                    <a:pt x="19811" y="310883"/>
                  </a:lnTo>
                  <a:lnTo>
                    <a:pt x="17188" y="301739"/>
                  </a:lnTo>
                  <a:lnTo>
                    <a:pt x="16751" y="301739"/>
                  </a:lnTo>
                  <a:lnTo>
                    <a:pt x="16751" y="54863"/>
                  </a:lnTo>
                  <a:lnTo>
                    <a:pt x="17188" y="54863"/>
                  </a:lnTo>
                  <a:lnTo>
                    <a:pt x="19811" y="45720"/>
                  </a:lnTo>
                  <a:lnTo>
                    <a:pt x="20465" y="45720"/>
                  </a:lnTo>
                  <a:lnTo>
                    <a:pt x="24384" y="36575"/>
                  </a:lnTo>
                  <a:lnTo>
                    <a:pt x="25603" y="36575"/>
                  </a:lnTo>
                  <a:lnTo>
                    <a:pt x="30479" y="30480"/>
                  </a:lnTo>
                  <a:lnTo>
                    <a:pt x="38100" y="24371"/>
                  </a:lnTo>
                  <a:lnTo>
                    <a:pt x="36563" y="24371"/>
                  </a:lnTo>
                  <a:lnTo>
                    <a:pt x="47243" y="19812"/>
                  </a:lnTo>
                  <a:lnTo>
                    <a:pt x="49267" y="19812"/>
                  </a:lnTo>
                  <a:lnTo>
                    <a:pt x="56387" y="16763"/>
                  </a:lnTo>
                  <a:lnTo>
                    <a:pt x="4548527" y="16763"/>
                  </a:lnTo>
                  <a:lnTo>
                    <a:pt x="4539983" y="10668"/>
                  </a:lnTo>
                  <a:lnTo>
                    <a:pt x="4529315" y="4559"/>
                  </a:lnTo>
                  <a:lnTo>
                    <a:pt x="4517123" y="0"/>
                  </a:lnTo>
                  <a:close/>
                </a:path>
                <a:path w="4569460" h="356870">
                  <a:moveTo>
                    <a:pt x="4537889" y="324990"/>
                  </a:moveTo>
                  <a:lnTo>
                    <a:pt x="4529315" y="330695"/>
                  </a:lnTo>
                  <a:lnTo>
                    <a:pt x="4530839" y="330695"/>
                  </a:lnTo>
                  <a:lnTo>
                    <a:pt x="4521708" y="335280"/>
                  </a:lnTo>
                  <a:lnTo>
                    <a:pt x="4523232" y="335280"/>
                  </a:lnTo>
                  <a:lnTo>
                    <a:pt x="4512564" y="338315"/>
                  </a:lnTo>
                  <a:lnTo>
                    <a:pt x="4509503" y="338315"/>
                  </a:lnTo>
                  <a:lnTo>
                    <a:pt x="4503420" y="339839"/>
                  </a:lnTo>
                  <a:lnTo>
                    <a:pt x="4547103" y="339839"/>
                  </a:lnTo>
                  <a:lnTo>
                    <a:pt x="4550664" y="336791"/>
                  </a:lnTo>
                  <a:lnTo>
                    <a:pt x="4558271" y="327647"/>
                  </a:lnTo>
                  <a:lnTo>
                    <a:pt x="4559136" y="326136"/>
                  </a:lnTo>
                  <a:lnTo>
                    <a:pt x="4536935" y="326136"/>
                  </a:lnTo>
                  <a:lnTo>
                    <a:pt x="4537889" y="324990"/>
                  </a:lnTo>
                  <a:close/>
                </a:path>
                <a:path w="4569460" h="356870">
                  <a:moveTo>
                    <a:pt x="30479" y="324612"/>
                  </a:moveTo>
                  <a:lnTo>
                    <a:pt x="30479" y="326136"/>
                  </a:lnTo>
                  <a:lnTo>
                    <a:pt x="32388" y="326136"/>
                  </a:lnTo>
                  <a:lnTo>
                    <a:pt x="30479" y="324612"/>
                  </a:lnTo>
                  <a:close/>
                </a:path>
                <a:path w="4569460" h="356870">
                  <a:moveTo>
                    <a:pt x="4538459" y="324612"/>
                  </a:moveTo>
                  <a:lnTo>
                    <a:pt x="4537889" y="324990"/>
                  </a:lnTo>
                  <a:lnTo>
                    <a:pt x="4536935" y="326136"/>
                  </a:lnTo>
                  <a:lnTo>
                    <a:pt x="4538459" y="324612"/>
                  </a:lnTo>
                  <a:close/>
                </a:path>
                <a:path w="4569460" h="356870">
                  <a:moveTo>
                    <a:pt x="4560009" y="324612"/>
                  </a:moveTo>
                  <a:lnTo>
                    <a:pt x="4538459" y="324612"/>
                  </a:lnTo>
                  <a:lnTo>
                    <a:pt x="4536935" y="326136"/>
                  </a:lnTo>
                  <a:lnTo>
                    <a:pt x="4559136" y="326136"/>
                  </a:lnTo>
                  <a:lnTo>
                    <a:pt x="4560009" y="324612"/>
                  </a:lnTo>
                  <a:close/>
                </a:path>
                <a:path w="4569460" h="356870">
                  <a:moveTo>
                    <a:pt x="4564380" y="316979"/>
                  </a:moveTo>
                  <a:lnTo>
                    <a:pt x="4544568" y="316979"/>
                  </a:lnTo>
                  <a:lnTo>
                    <a:pt x="4537889" y="324990"/>
                  </a:lnTo>
                  <a:lnTo>
                    <a:pt x="4538459" y="324612"/>
                  </a:lnTo>
                  <a:lnTo>
                    <a:pt x="4560009" y="324612"/>
                  </a:lnTo>
                  <a:lnTo>
                    <a:pt x="4564380" y="316979"/>
                  </a:lnTo>
                  <a:close/>
                </a:path>
                <a:path w="4569460" h="356870">
                  <a:moveTo>
                    <a:pt x="24384" y="316979"/>
                  </a:moveTo>
                  <a:lnTo>
                    <a:pt x="24384" y="318503"/>
                  </a:lnTo>
                  <a:lnTo>
                    <a:pt x="25398" y="318503"/>
                  </a:lnTo>
                  <a:lnTo>
                    <a:pt x="24384" y="316979"/>
                  </a:lnTo>
                  <a:close/>
                </a:path>
                <a:path w="4569460" h="356870">
                  <a:moveTo>
                    <a:pt x="4566279" y="309359"/>
                  </a:moveTo>
                  <a:lnTo>
                    <a:pt x="4549127" y="309359"/>
                  </a:lnTo>
                  <a:lnTo>
                    <a:pt x="4543044" y="318503"/>
                  </a:lnTo>
                  <a:lnTo>
                    <a:pt x="4544568" y="316979"/>
                  </a:lnTo>
                  <a:lnTo>
                    <a:pt x="4564380" y="316979"/>
                  </a:lnTo>
                  <a:lnTo>
                    <a:pt x="4566279" y="309359"/>
                  </a:lnTo>
                  <a:close/>
                </a:path>
                <a:path w="4569460" h="356870">
                  <a:moveTo>
                    <a:pt x="19811" y="309359"/>
                  </a:moveTo>
                  <a:lnTo>
                    <a:pt x="19811" y="310883"/>
                  </a:lnTo>
                  <a:lnTo>
                    <a:pt x="20573" y="310883"/>
                  </a:lnTo>
                  <a:lnTo>
                    <a:pt x="19811" y="309359"/>
                  </a:lnTo>
                  <a:close/>
                </a:path>
                <a:path w="4569460" h="356870">
                  <a:moveTo>
                    <a:pt x="4550664" y="300215"/>
                  </a:moveTo>
                  <a:lnTo>
                    <a:pt x="4547603" y="310883"/>
                  </a:lnTo>
                  <a:lnTo>
                    <a:pt x="4549127" y="309359"/>
                  </a:lnTo>
                  <a:lnTo>
                    <a:pt x="4566279" y="309359"/>
                  </a:lnTo>
                  <a:lnTo>
                    <a:pt x="4567415" y="304800"/>
                  </a:lnTo>
                  <a:lnTo>
                    <a:pt x="4568027" y="301739"/>
                  </a:lnTo>
                  <a:lnTo>
                    <a:pt x="4550664" y="301739"/>
                  </a:lnTo>
                  <a:lnTo>
                    <a:pt x="4550664" y="300215"/>
                  </a:lnTo>
                  <a:close/>
                </a:path>
                <a:path w="4569460" h="356870">
                  <a:moveTo>
                    <a:pt x="16751" y="300215"/>
                  </a:moveTo>
                  <a:lnTo>
                    <a:pt x="16751" y="301739"/>
                  </a:lnTo>
                  <a:lnTo>
                    <a:pt x="17188" y="301739"/>
                  </a:lnTo>
                  <a:lnTo>
                    <a:pt x="16751" y="300215"/>
                  </a:lnTo>
                  <a:close/>
                </a:path>
                <a:path w="4569460" h="356870">
                  <a:moveTo>
                    <a:pt x="4552188" y="295656"/>
                  </a:moveTo>
                  <a:lnTo>
                    <a:pt x="4550664" y="301739"/>
                  </a:lnTo>
                  <a:lnTo>
                    <a:pt x="4568027" y="301739"/>
                  </a:lnTo>
                  <a:lnTo>
                    <a:pt x="4568939" y="297180"/>
                  </a:lnTo>
                  <a:lnTo>
                    <a:pt x="4552188" y="297180"/>
                  </a:lnTo>
                  <a:lnTo>
                    <a:pt x="4552188" y="295656"/>
                  </a:lnTo>
                  <a:close/>
                </a:path>
                <a:path w="4569460" h="356870">
                  <a:moveTo>
                    <a:pt x="4568179" y="54863"/>
                  </a:moveTo>
                  <a:lnTo>
                    <a:pt x="4550664" y="54863"/>
                  </a:lnTo>
                  <a:lnTo>
                    <a:pt x="4552188" y="59436"/>
                  </a:lnTo>
                  <a:lnTo>
                    <a:pt x="4552188" y="297180"/>
                  </a:lnTo>
                  <a:lnTo>
                    <a:pt x="4568939" y="297180"/>
                  </a:lnTo>
                  <a:lnTo>
                    <a:pt x="4568939" y="57912"/>
                  </a:lnTo>
                  <a:lnTo>
                    <a:pt x="4568179" y="54863"/>
                  </a:lnTo>
                  <a:close/>
                </a:path>
                <a:path w="4569460" h="356870">
                  <a:moveTo>
                    <a:pt x="17188" y="54863"/>
                  </a:moveTo>
                  <a:lnTo>
                    <a:pt x="16751" y="54863"/>
                  </a:lnTo>
                  <a:lnTo>
                    <a:pt x="16751" y="56387"/>
                  </a:lnTo>
                  <a:lnTo>
                    <a:pt x="17188" y="54863"/>
                  </a:lnTo>
                  <a:close/>
                </a:path>
                <a:path w="4569460" h="356870">
                  <a:moveTo>
                    <a:pt x="4547603" y="45720"/>
                  </a:moveTo>
                  <a:lnTo>
                    <a:pt x="4550664" y="56387"/>
                  </a:lnTo>
                  <a:lnTo>
                    <a:pt x="4550664" y="54863"/>
                  </a:lnTo>
                  <a:lnTo>
                    <a:pt x="4568179" y="54863"/>
                  </a:lnTo>
                  <a:lnTo>
                    <a:pt x="4566279" y="47244"/>
                  </a:lnTo>
                  <a:lnTo>
                    <a:pt x="4549127" y="47244"/>
                  </a:lnTo>
                  <a:lnTo>
                    <a:pt x="4547603" y="45720"/>
                  </a:lnTo>
                  <a:close/>
                </a:path>
                <a:path w="4569460" h="356870">
                  <a:moveTo>
                    <a:pt x="20465" y="45720"/>
                  </a:moveTo>
                  <a:lnTo>
                    <a:pt x="19811" y="45720"/>
                  </a:lnTo>
                  <a:lnTo>
                    <a:pt x="19811" y="47244"/>
                  </a:lnTo>
                  <a:lnTo>
                    <a:pt x="20465" y="45720"/>
                  </a:lnTo>
                  <a:close/>
                </a:path>
                <a:path w="4569460" h="356870">
                  <a:moveTo>
                    <a:pt x="4543047" y="36581"/>
                  </a:moveTo>
                  <a:lnTo>
                    <a:pt x="4549127" y="47244"/>
                  </a:lnTo>
                  <a:lnTo>
                    <a:pt x="4566279" y="47244"/>
                  </a:lnTo>
                  <a:lnTo>
                    <a:pt x="4564380" y="39624"/>
                  </a:lnTo>
                  <a:lnTo>
                    <a:pt x="4563616" y="38100"/>
                  </a:lnTo>
                  <a:lnTo>
                    <a:pt x="4544568" y="38100"/>
                  </a:lnTo>
                  <a:lnTo>
                    <a:pt x="4543047" y="36581"/>
                  </a:lnTo>
                  <a:close/>
                </a:path>
                <a:path w="4569460" h="356870">
                  <a:moveTo>
                    <a:pt x="25603" y="36575"/>
                  </a:moveTo>
                  <a:lnTo>
                    <a:pt x="24384" y="36575"/>
                  </a:lnTo>
                  <a:lnTo>
                    <a:pt x="24384" y="38100"/>
                  </a:lnTo>
                  <a:lnTo>
                    <a:pt x="25603" y="36575"/>
                  </a:lnTo>
                  <a:close/>
                </a:path>
                <a:path w="4569460" h="356870">
                  <a:moveTo>
                    <a:pt x="4562852" y="36575"/>
                  </a:moveTo>
                  <a:lnTo>
                    <a:pt x="4543044" y="36575"/>
                  </a:lnTo>
                  <a:lnTo>
                    <a:pt x="4544568" y="38100"/>
                  </a:lnTo>
                  <a:lnTo>
                    <a:pt x="4563616" y="38100"/>
                  </a:lnTo>
                  <a:lnTo>
                    <a:pt x="4562852" y="36575"/>
                  </a:lnTo>
                  <a:close/>
                </a:path>
                <a:path w="4569460" h="356870">
                  <a:moveTo>
                    <a:pt x="4551931" y="19812"/>
                  </a:moveTo>
                  <a:lnTo>
                    <a:pt x="4521708" y="19812"/>
                  </a:lnTo>
                  <a:lnTo>
                    <a:pt x="4530839" y="24371"/>
                  </a:lnTo>
                  <a:lnTo>
                    <a:pt x="4529315" y="24371"/>
                  </a:lnTo>
                  <a:lnTo>
                    <a:pt x="4538459" y="30480"/>
                  </a:lnTo>
                  <a:lnTo>
                    <a:pt x="4536935" y="30480"/>
                  </a:lnTo>
                  <a:lnTo>
                    <a:pt x="4543047" y="36581"/>
                  </a:lnTo>
                  <a:lnTo>
                    <a:pt x="4562852" y="36575"/>
                  </a:lnTo>
                  <a:lnTo>
                    <a:pt x="4558271" y="27432"/>
                  </a:lnTo>
                  <a:lnTo>
                    <a:pt x="4551931" y="19812"/>
                  </a:lnTo>
                  <a:close/>
                </a:path>
                <a:path w="4569460" h="356870">
                  <a:moveTo>
                    <a:pt x="49267" y="19812"/>
                  </a:moveTo>
                  <a:lnTo>
                    <a:pt x="47243" y="19812"/>
                  </a:lnTo>
                  <a:lnTo>
                    <a:pt x="45707" y="21336"/>
                  </a:lnTo>
                  <a:lnTo>
                    <a:pt x="49267" y="19812"/>
                  </a:lnTo>
                  <a:close/>
                </a:path>
                <a:path w="4569460" h="356870">
                  <a:moveTo>
                    <a:pt x="4548527" y="16763"/>
                  </a:moveTo>
                  <a:lnTo>
                    <a:pt x="4512564" y="16763"/>
                  </a:lnTo>
                  <a:lnTo>
                    <a:pt x="4523232" y="21336"/>
                  </a:lnTo>
                  <a:lnTo>
                    <a:pt x="4521708" y="19812"/>
                  </a:lnTo>
                  <a:lnTo>
                    <a:pt x="4551931" y="19812"/>
                  </a:lnTo>
                  <a:lnTo>
                    <a:pt x="4550664" y="18287"/>
                  </a:lnTo>
                  <a:lnTo>
                    <a:pt x="4548527" y="16763"/>
                  </a:lnTo>
                  <a:close/>
                </a:path>
                <a:path w="4569460" h="356870">
                  <a:moveTo>
                    <a:pt x="59423" y="16763"/>
                  </a:moveTo>
                  <a:lnTo>
                    <a:pt x="56387" y="16763"/>
                  </a:lnTo>
                  <a:lnTo>
                    <a:pt x="54851" y="18287"/>
                  </a:lnTo>
                  <a:lnTo>
                    <a:pt x="59423" y="16763"/>
                  </a:lnTo>
                  <a:close/>
                </a:path>
                <a:path w="4569460" h="356870">
                  <a:moveTo>
                    <a:pt x="4512564" y="16763"/>
                  </a:moveTo>
                  <a:lnTo>
                    <a:pt x="4507979" y="16763"/>
                  </a:lnTo>
                  <a:lnTo>
                    <a:pt x="4514088" y="18287"/>
                  </a:lnTo>
                  <a:lnTo>
                    <a:pt x="4512564" y="16763"/>
                  </a:lnTo>
                  <a:close/>
                </a:path>
              </a:pathLst>
            </a:custGeom>
            <a:solidFill>
              <a:srgbClr val="000000"/>
            </a:solidFill>
          </p:spPr>
          <p:txBody>
            <a:bodyPr wrap="square" lIns="0" tIns="0" rIns="0" bIns="0" rtlCol="0"/>
            <a:lstStyle/>
            <a:p>
              <a:endParaRPr/>
            </a:p>
          </p:txBody>
        </p:sp>
      </p:grpSp>
      <p:sp>
        <p:nvSpPr>
          <p:cNvPr id="8" name="object 8"/>
          <p:cNvSpPr txBox="1"/>
          <p:nvPr/>
        </p:nvSpPr>
        <p:spPr>
          <a:xfrm>
            <a:off x="1385315" y="3995226"/>
            <a:ext cx="2207769" cy="231474"/>
          </a:xfrm>
          <a:prstGeom prst="rect">
            <a:avLst/>
          </a:prstGeom>
        </p:spPr>
        <p:txBody>
          <a:bodyPr vert="horz" wrap="square" lIns="0" tIns="15875" rIns="0" bIns="0" rtlCol="0">
            <a:spAutoFit/>
          </a:bodyPr>
          <a:lstStyle/>
          <a:p>
            <a:pPr marL="12700">
              <a:lnSpc>
                <a:spcPct val="100000"/>
              </a:lnSpc>
              <a:spcBef>
                <a:spcPts val="125"/>
              </a:spcBef>
            </a:pPr>
            <a:r>
              <a:rPr sz="1400" spc="25" dirty="0">
                <a:latin typeface="ＭＳ ゴシック" panose="020B0609070205080204" pitchFamily="49" charset="-128"/>
                <a:ea typeface="ＭＳ ゴシック" panose="020B0609070205080204" pitchFamily="49" charset="-128"/>
                <a:cs typeface="AoyagiKouzanFontT"/>
              </a:rPr>
              <a:t>直接支援業務</a:t>
            </a:r>
            <a:r>
              <a:rPr sz="1400" spc="125" dirty="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AoyagiKouzanFontT"/>
              </a:rPr>
              <a:t> </a:t>
            </a:r>
            <a:r>
              <a:rPr sz="1400" b="0" u="sng" spc="-340" dirty="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WenQuanYi Zen Hei Mono"/>
              </a:rPr>
              <a:t>１０</a:t>
            </a:r>
            <a:r>
              <a:rPr sz="1400" b="0" u="sng" spc="35" dirty="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WenQuanYi Zen Hei Mono"/>
              </a:rPr>
              <a:t>年</a:t>
            </a:r>
            <a:endParaRPr sz="1400" dirty="0">
              <a:latin typeface="ＭＳ ゴシック" panose="020B0609070205080204" pitchFamily="49" charset="-128"/>
              <a:ea typeface="ＭＳ ゴシック" panose="020B0609070205080204" pitchFamily="49" charset="-128"/>
              <a:cs typeface="WenQuanYi Zen Hei Mono"/>
            </a:endParaRPr>
          </a:p>
        </p:txBody>
      </p:sp>
      <p:grpSp>
        <p:nvGrpSpPr>
          <p:cNvPr id="9" name="object 9"/>
          <p:cNvGrpSpPr/>
          <p:nvPr/>
        </p:nvGrpSpPr>
        <p:grpSpPr>
          <a:xfrm>
            <a:off x="617219" y="6518212"/>
            <a:ext cx="4569460" cy="822960"/>
            <a:chOff x="617219" y="6518212"/>
            <a:chExt cx="4569460" cy="822960"/>
          </a:xfrm>
        </p:grpSpPr>
        <p:sp>
          <p:nvSpPr>
            <p:cNvPr id="10" name="object 10"/>
            <p:cNvSpPr/>
            <p:nvPr/>
          </p:nvSpPr>
          <p:spPr>
            <a:xfrm>
              <a:off x="624827" y="6527356"/>
              <a:ext cx="4552315" cy="805180"/>
            </a:xfrm>
            <a:custGeom>
              <a:avLst/>
              <a:gdLst/>
              <a:ahLst/>
              <a:cxnLst/>
              <a:rect l="l" t="t" r="r" b="b"/>
              <a:pathLst>
                <a:path w="4552315" h="805179">
                  <a:moveTo>
                    <a:pt x="4418076" y="0"/>
                  </a:moveTo>
                  <a:lnTo>
                    <a:pt x="134112" y="0"/>
                  </a:lnTo>
                  <a:lnTo>
                    <a:pt x="92078" y="6778"/>
                  </a:lnTo>
                  <a:lnTo>
                    <a:pt x="55308" y="25700"/>
                  </a:lnTo>
                  <a:lnTo>
                    <a:pt x="26143" y="54644"/>
                  </a:lnTo>
                  <a:lnTo>
                    <a:pt x="6926" y="91488"/>
                  </a:lnTo>
                  <a:lnTo>
                    <a:pt x="0" y="134112"/>
                  </a:lnTo>
                  <a:lnTo>
                    <a:pt x="0" y="670560"/>
                  </a:lnTo>
                  <a:lnTo>
                    <a:pt x="6926" y="713183"/>
                  </a:lnTo>
                  <a:lnTo>
                    <a:pt x="26143" y="750027"/>
                  </a:lnTo>
                  <a:lnTo>
                    <a:pt x="55308" y="778971"/>
                  </a:lnTo>
                  <a:lnTo>
                    <a:pt x="92078" y="797893"/>
                  </a:lnTo>
                  <a:lnTo>
                    <a:pt x="134112" y="804672"/>
                  </a:lnTo>
                  <a:lnTo>
                    <a:pt x="4418076" y="804672"/>
                  </a:lnTo>
                  <a:lnTo>
                    <a:pt x="4460700" y="797893"/>
                  </a:lnTo>
                  <a:lnTo>
                    <a:pt x="4497547" y="778971"/>
                  </a:lnTo>
                  <a:lnTo>
                    <a:pt x="4526495" y="750027"/>
                  </a:lnTo>
                  <a:lnTo>
                    <a:pt x="4545420" y="713183"/>
                  </a:lnTo>
                  <a:lnTo>
                    <a:pt x="4552200" y="670560"/>
                  </a:lnTo>
                  <a:lnTo>
                    <a:pt x="4552200" y="134112"/>
                  </a:lnTo>
                  <a:lnTo>
                    <a:pt x="4545420" y="91488"/>
                  </a:lnTo>
                  <a:lnTo>
                    <a:pt x="4526495" y="54644"/>
                  </a:lnTo>
                  <a:lnTo>
                    <a:pt x="4497547" y="25700"/>
                  </a:lnTo>
                  <a:lnTo>
                    <a:pt x="4460700" y="6778"/>
                  </a:lnTo>
                  <a:lnTo>
                    <a:pt x="4418076" y="0"/>
                  </a:lnTo>
                  <a:close/>
                </a:path>
              </a:pathLst>
            </a:custGeom>
            <a:solidFill>
              <a:srgbClr val="FFFFFF"/>
            </a:solidFill>
          </p:spPr>
          <p:txBody>
            <a:bodyPr wrap="square" lIns="0" tIns="0" rIns="0" bIns="0" rtlCol="0"/>
            <a:lstStyle/>
            <a:p>
              <a:endParaRPr/>
            </a:p>
          </p:txBody>
        </p:sp>
        <p:sp>
          <p:nvSpPr>
            <p:cNvPr id="11" name="object 11"/>
            <p:cNvSpPr/>
            <p:nvPr/>
          </p:nvSpPr>
          <p:spPr>
            <a:xfrm>
              <a:off x="617219" y="6518212"/>
              <a:ext cx="4569460" cy="822960"/>
            </a:xfrm>
            <a:custGeom>
              <a:avLst/>
              <a:gdLst/>
              <a:ahLst/>
              <a:cxnLst/>
              <a:rect l="l" t="t" r="r" b="b"/>
              <a:pathLst>
                <a:path w="4569460" h="822959">
                  <a:moveTo>
                    <a:pt x="4440923" y="0"/>
                  </a:moveTo>
                  <a:lnTo>
                    <a:pt x="128015" y="0"/>
                  </a:lnTo>
                  <a:lnTo>
                    <a:pt x="112763" y="3047"/>
                  </a:lnTo>
                  <a:lnTo>
                    <a:pt x="74663" y="16763"/>
                  </a:lnTo>
                  <a:lnTo>
                    <a:pt x="41135" y="41147"/>
                  </a:lnTo>
                  <a:lnTo>
                    <a:pt x="16751" y="74675"/>
                  </a:lnTo>
                  <a:lnTo>
                    <a:pt x="1523" y="114299"/>
                  </a:lnTo>
                  <a:lnTo>
                    <a:pt x="0" y="128015"/>
                  </a:lnTo>
                  <a:lnTo>
                    <a:pt x="0" y="694943"/>
                  </a:lnTo>
                  <a:lnTo>
                    <a:pt x="10667" y="734567"/>
                  </a:lnTo>
                  <a:lnTo>
                    <a:pt x="24384" y="758951"/>
                  </a:lnTo>
                  <a:lnTo>
                    <a:pt x="31991" y="771143"/>
                  </a:lnTo>
                  <a:lnTo>
                    <a:pt x="62484" y="798575"/>
                  </a:lnTo>
                  <a:lnTo>
                    <a:pt x="99059" y="815339"/>
                  </a:lnTo>
                  <a:lnTo>
                    <a:pt x="128015" y="821435"/>
                  </a:lnTo>
                  <a:lnTo>
                    <a:pt x="141719" y="822959"/>
                  </a:lnTo>
                  <a:lnTo>
                    <a:pt x="4425683" y="822959"/>
                  </a:lnTo>
                  <a:lnTo>
                    <a:pt x="4440923" y="821435"/>
                  </a:lnTo>
                  <a:lnTo>
                    <a:pt x="4454639" y="819911"/>
                  </a:lnTo>
                  <a:lnTo>
                    <a:pt x="4482071" y="810767"/>
                  </a:lnTo>
                  <a:lnTo>
                    <a:pt x="4494269" y="804671"/>
                  </a:lnTo>
                  <a:lnTo>
                    <a:pt x="129539" y="804671"/>
                  </a:lnTo>
                  <a:lnTo>
                    <a:pt x="115823" y="803147"/>
                  </a:lnTo>
                  <a:lnTo>
                    <a:pt x="117335" y="803147"/>
                  </a:lnTo>
                  <a:lnTo>
                    <a:pt x="103619" y="800099"/>
                  </a:lnTo>
                  <a:lnTo>
                    <a:pt x="105156" y="800099"/>
                  </a:lnTo>
                  <a:lnTo>
                    <a:pt x="92951" y="795527"/>
                  </a:lnTo>
                  <a:lnTo>
                    <a:pt x="84959" y="790955"/>
                  </a:lnTo>
                  <a:lnTo>
                    <a:pt x="82295" y="790955"/>
                  </a:lnTo>
                  <a:lnTo>
                    <a:pt x="71628" y="783335"/>
                  </a:lnTo>
                  <a:lnTo>
                    <a:pt x="64312" y="777239"/>
                  </a:lnTo>
                  <a:lnTo>
                    <a:pt x="62484" y="777239"/>
                  </a:lnTo>
                  <a:lnTo>
                    <a:pt x="44195" y="758951"/>
                  </a:lnTo>
                  <a:lnTo>
                    <a:pt x="44620" y="758951"/>
                  </a:lnTo>
                  <a:lnTo>
                    <a:pt x="38100" y="749807"/>
                  </a:lnTo>
                  <a:lnTo>
                    <a:pt x="32863" y="740663"/>
                  </a:lnTo>
                  <a:lnTo>
                    <a:pt x="31991" y="740663"/>
                  </a:lnTo>
                  <a:lnTo>
                    <a:pt x="25895" y="728471"/>
                  </a:lnTo>
                  <a:lnTo>
                    <a:pt x="21323" y="716279"/>
                  </a:lnTo>
                  <a:lnTo>
                    <a:pt x="22351" y="716279"/>
                  </a:lnTo>
                  <a:lnTo>
                    <a:pt x="18287" y="704087"/>
                  </a:lnTo>
                  <a:lnTo>
                    <a:pt x="19471" y="704087"/>
                  </a:lnTo>
                  <a:lnTo>
                    <a:pt x="17091" y="693419"/>
                  </a:lnTo>
                  <a:lnTo>
                    <a:pt x="16751" y="693419"/>
                  </a:lnTo>
                  <a:lnTo>
                    <a:pt x="16751" y="129539"/>
                  </a:lnTo>
                  <a:lnTo>
                    <a:pt x="17091" y="129539"/>
                  </a:lnTo>
                  <a:lnTo>
                    <a:pt x="19811" y="117347"/>
                  </a:lnTo>
                  <a:lnTo>
                    <a:pt x="18287" y="117347"/>
                  </a:lnTo>
                  <a:lnTo>
                    <a:pt x="22859" y="105155"/>
                  </a:lnTo>
                  <a:lnTo>
                    <a:pt x="21323" y="105155"/>
                  </a:lnTo>
                  <a:lnTo>
                    <a:pt x="25895" y="92963"/>
                  </a:lnTo>
                  <a:lnTo>
                    <a:pt x="26657" y="92963"/>
                  </a:lnTo>
                  <a:lnTo>
                    <a:pt x="31991" y="82295"/>
                  </a:lnTo>
                  <a:lnTo>
                    <a:pt x="32754" y="82295"/>
                  </a:lnTo>
                  <a:lnTo>
                    <a:pt x="38100" y="71627"/>
                  </a:lnTo>
                  <a:lnTo>
                    <a:pt x="39186" y="71627"/>
                  </a:lnTo>
                  <a:lnTo>
                    <a:pt x="45707" y="62483"/>
                  </a:lnTo>
                  <a:lnTo>
                    <a:pt x="44195" y="62483"/>
                  </a:lnTo>
                  <a:lnTo>
                    <a:pt x="53339" y="53339"/>
                  </a:lnTo>
                  <a:lnTo>
                    <a:pt x="54863" y="53339"/>
                  </a:lnTo>
                  <a:lnTo>
                    <a:pt x="62484" y="45719"/>
                  </a:lnTo>
                  <a:lnTo>
                    <a:pt x="71628" y="38099"/>
                  </a:lnTo>
                  <a:lnTo>
                    <a:pt x="82295" y="32003"/>
                  </a:lnTo>
                  <a:lnTo>
                    <a:pt x="92951" y="27431"/>
                  </a:lnTo>
                  <a:lnTo>
                    <a:pt x="105156" y="22859"/>
                  </a:lnTo>
                  <a:lnTo>
                    <a:pt x="103619" y="22859"/>
                  </a:lnTo>
                  <a:lnTo>
                    <a:pt x="117335" y="19811"/>
                  </a:lnTo>
                  <a:lnTo>
                    <a:pt x="115823" y="19811"/>
                  </a:lnTo>
                  <a:lnTo>
                    <a:pt x="143256" y="16763"/>
                  </a:lnTo>
                  <a:lnTo>
                    <a:pt x="4494276" y="16763"/>
                  </a:lnTo>
                  <a:lnTo>
                    <a:pt x="4482071" y="10667"/>
                  </a:lnTo>
                  <a:lnTo>
                    <a:pt x="4468368" y="6095"/>
                  </a:lnTo>
                  <a:lnTo>
                    <a:pt x="4440923" y="0"/>
                  </a:lnTo>
                  <a:close/>
                </a:path>
                <a:path w="4569460" h="822959">
                  <a:moveTo>
                    <a:pt x="4486656" y="789431"/>
                  </a:moveTo>
                  <a:lnTo>
                    <a:pt x="4474464" y="795527"/>
                  </a:lnTo>
                  <a:lnTo>
                    <a:pt x="4475988" y="795527"/>
                  </a:lnTo>
                  <a:lnTo>
                    <a:pt x="4463783" y="800099"/>
                  </a:lnTo>
                  <a:lnTo>
                    <a:pt x="4451591" y="803147"/>
                  </a:lnTo>
                  <a:lnTo>
                    <a:pt x="4437888" y="804671"/>
                  </a:lnTo>
                  <a:lnTo>
                    <a:pt x="4494269" y="804671"/>
                  </a:lnTo>
                  <a:lnTo>
                    <a:pt x="4506468" y="798575"/>
                  </a:lnTo>
                  <a:lnTo>
                    <a:pt x="4515352" y="790955"/>
                  </a:lnTo>
                  <a:lnTo>
                    <a:pt x="4485132" y="790955"/>
                  </a:lnTo>
                  <a:lnTo>
                    <a:pt x="4486656" y="789431"/>
                  </a:lnTo>
                  <a:close/>
                </a:path>
                <a:path w="4569460" h="822959">
                  <a:moveTo>
                    <a:pt x="82295" y="789431"/>
                  </a:moveTo>
                  <a:lnTo>
                    <a:pt x="82295" y="790955"/>
                  </a:lnTo>
                  <a:lnTo>
                    <a:pt x="84959" y="790955"/>
                  </a:lnTo>
                  <a:lnTo>
                    <a:pt x="82295" y="789431"/>
                  </a:lnTo>
                  <a:close/>
                </a:path>
                <a:path w="4569460" h="822959">
                  <a:moveTo>
                    <a:pt x="4506468" y="775715"/>
                  </a:moveTo>
                  <a:lnTo>
                    <a:pt x="4495800" y="783335"/>
                  </a:lnTo>
                  <a:lnTo>
                    <a:pt x="4497324" y="783335"/>
                  </a:lnTo>
                  <a:lnTo>
                    <a:pt x="4485132" y="790955"/>
                  </a:lnTo>
                  <a:lnTo>
                    <a:pt x="4515352" y="790955"/>
                  </a:lnTo>
                  <a:lnTo>
                    <a:pt x="4527791" y="780287"/>
                  </a:lnTo>
                  <a:lnTo>
                    <a:pt x="4530839" y="777239"/>
                  </a:lnTo>
                  <a:lnTo>
                    <a:pt x="4506468" y="777239"/>
                  </a:lnTo>
                  <a:lnTo>
                    <a:pt x="4506468" y="775715"/>
                  </a:lnTo>
                  <a:close/>
                </a:path>
                <a:path w="4569460" h="822959">
                  <a:moveTo>
                    <a:pt x="62484" y="775715"/>
                  </a:moveTo>
                  <a:lnTo>
                    <a:pt x="62484" y="777239"/>
                  </a:lnTo>
                  <a:lnTo>
                    <a:pt x="64312" y="777239"/>
                  </a:lnTo>
                  <a:lnTo>
                    <a:pt x="62484" y="775715"/>
                  </a:lnTo>
                  <a:close/>
                </a:path>
                <a:path w="4569460" h="822959">
                  <a:moveTo>
                    <a:pt x="4523232" y="758951"/>
                  </a:moveTo>
                  <a:lnTo>
                    <a:pt x="4515612" y="768095"/>
                  </a:lnTo>
                  <a:lnTo>
                    <a:pt x="4506468" y="777239"/>
                  </a:lnTo>
                  <a:lnTo>
                    <a:pt x="4530839" y="777239"/>
                  </a:lnTo>
                  <a:lnTo>
                    <a:pt x="4536935" y="771143"/>
                  </a:lnTo>
                  <a:lnTo>
                    <a:pt x="4543613" y="760475"/>
                  </a:lnTo>
                  <a:lnTo>
                    <a:pt x="4523232" y="760475"/>
                  </a:lnTo>
                  <a:lnTo>
                    <a:pt x="4523232" y="758951"/>
                  </a:lnTo>
                  <a:close/>
                </a:path>
                <a:path w="4569460" h="822959">
                  <a:moveTo>
                    <a:pt x="45675" y="760431"/>
                  </a:moveTo>
                  <a:close/>
                </a:path>
                <a:path w="4569460" h="822959">
                  <a:moveTo>
                    <a:pt x="4536935" y="739139"/>
                  </a:moveTo>
                  <a:lnTo>
                    <a:pt x="4530839" y="749807"/>
                  </a:lnTo>
                  <a:lnTo>
                    <a:pt x="4523232" y="760475"/>
                  </a:lnTo>
                  <a:lnTo>
                    <a:pt x="4543613" y="760475"/>
                  </a:lnTo>
                  <a:lnTo>
                    <a:pt x="4544568" y="758951"/>
                  </a:lnTo>
                  <a:lnTo>
                    <a:pt x="4552188" y="748283"/>
                  </a:lnTo>
                  <a:lnTo>
                    <a:pt x="4555567" y="740663"/>
                  </a:lnTo>
                  <a:lnTo>
                    <a:pt x="4536935" y="740663"/>
                  </a:lnTo>
                  <a:lnTo>
                    <a:pt x="4536935" y="739139"/>
                  </a:lnTo>
                  <a:close/>
                </a:path>
                <a:path w="4569460" h="822959">
                  <a:moveTo>
                    <a:pt x="44620" y="758951"/>
                  </a:moveTo>
                  <a:lnTo>
                    <a:pt x="44195" y="758951"/>
                  </a:lnTo>
                  <a:lnTo>
                    <a:pt x="45675" y="760431"/>
                  </a:lnTo>
                  <a:lnTo>
                    <a:pt x="44620" y="758951"/>
                  </a:lnTo>
                  <a:close/>
                </a:path>
                <a:path w="4569460" h="822959">
                  <a:moveTo>
                    <a:pt x="31991" y="739139"/>
                  </a:moveTo>
                  <a:lnTo>
                    <a:pt x="31991" y="740663"/>
                  </a:lnTo>
                  <a:lnTo>
                    <a:pt x="32863" y="740663"/>
                  </a:lnTo>
                  <a:lnTo>
                    <a:pt x="31991" y="739139"/>
                  </a:lnTo>
                  <a:close/>
                </a:path>
                <a:path w="4569460" h="822959">
                  <a:moveTo>
                    <a:pt x="4546079" y="716279"/>
                  </a:moveTo>
                  <a:lnTo>
                    <a:pt x="4536935" y="740663"/>
                  </a:lnTo>
                  <a:lnTo>
                    <a:pt x="4555567" y="740663"/>
                  </a:lnTo>
                  <a:lnTo>
                    <a:pt x="4558271" y="734567"/>
                  </a:lnTo>
                  <a:lnTo>
                    <a:pt x="4562856" y="722375"/>
                  </a:lnTo>
                  <a:lnTo>
                    <a:pt x="4563869" y="717803"/>
                  </a:lnTo>
                  <a:lnTo>
                    <a:pt x="4546079" y="717803"/>
                  </a:lnTo>
                  <a:lnTo>
                    <a:pt x="4546079" y="716279"/>
                  </a:lnTo>
                  <a:close/>
                </a:path>
                <a:path w="4569460" h="822959">
                  <a:moveTo>
                    <a:pt x="22351" y="716279"/>
                  </a:moveTo>
                  <a:lnTo>
                    <a:pt x="21323" y="716279"/>
                  </a:lnTo>
                  <a:lnTo>
                    <a:pt x="22859" y="717803"/>
                  </a:lnTo>
                  <a:lnTo>
                    <a:pt x="22351" y="716279"/>
                  </a:lnTo>
                  <a:close/>
                </a:path>
                <a:path w="4569460" h="822959">
                  <a:moveTo>
                    <a:pt x="4549127" y="704087"/>
                  </a:moveTo>
                  <a:lnTo>
                    <a:pt x="4546079" y="717803"/>
                  </a:lnTo>
                  <a:lnTo>
                    <a:pt x="4563869" y="717803"/>
                  </a:lnTo>
                  <a:lnTo>
                    <a:pt x="4566573" y="705611"/>
                  </a:lnTo>
                  <a:lnTo>
                    <a:pt x="4549127" y="705611"/>
                  </a:lnTo>
                  <a:lnTo>
                    <a:pt x="4549127" y="704087"/>
                  </a:lnTo>
                  <a:close/>
                </a:path>
                <a:path w="4569460" h="822959">
                  <a:moveTo>
                    <a:pt x="19471" y="704087"/>
                  </a:moveTo>
                  <a:lnTo>
                    <a:pt x="18287" y="704087"/>
                  </a:lnTo>
                  <a:lnTo>
                    <a:pt x="19811" y="705611"/>
                  </a:lnTo>
                  <a:lnTo>
                    <a:pt x="19471" y="704087"/>
                  </a:lnTo>
                  <a:close/>
                </a:path>
                <a:path w="4569460" h="822959">
                  <a:moveTo>
                    <a:pt x="4550664" y="691895"/>
                  </a:moveTo>
                  <a:lnTo>
                    <a:pt x="4549127" y="705611"/>
                  </a:lnTo>
                  <a:lnTo>
                    <a:pt x="4566573" y="705611"/>
                  </a:lnTo>
                  <a:lnTo>
                    <a:pt x="4568939" y="694943"/>
                  </a:lnTo>
                  <a:lnTo>
                    <a:pt x="4568939" y="693419"/>
                  </a:lnTo>
                  <a:lnTo>
                    <a:pt x="4550664" y="693419"/>
                  </a:lnTo>
                  <a:lnTo>
                    <a:pt x="4550664" y="691895"/>
                  </a:lnTo>
                  <a:close/>
                </a:path>
                <a:path w="4569460" h="822959">
                  <a:moveTo>
                    <a:pt x="16751" y="691895"/>
                  </a:moveTo>
                  <a:lnTo>
                    <a:pt x="16751" y="693419"/>
                  </a:lnTo>
                  <a:lnTo>
                    <a:pt x="17091" y="693419"/>
                  </a:lnTo>
                  <a:lnTo>
                    <a:pt x="16751" y="691895"/>
                  </a:lnTo>
                  <a:close/>
                </a:path>
                <a:path w="4569460" h="822959">
                  <a:moveTo>
                    <a:pt x="4568939" y="129539"/>
                  </a:moveTo>
                  <a:lnTo>
                    <a:pt x="4550664" y="129539"/>
                  </a:lnTo>
                  <a:lnTo>
                    <a:pt x="4552188" y="143255"/>
                  </a:lnTo>
                  <a:lnTo>
                    <a:pt x="4552188" y="679703"/>
                  </a:lnTo>
                  <a:lnTo>
                    <a:pt x="4550664" y="693419"/>
                  </a:lnTo>
                  <a:lnTo>
                    <a:pt x="4568939" y="693419"/>
                  </a:lnTo>
                  <a:lnTo>
                    <a:pt x="4568939" y="129539"/>
                  </a:lnTo>
                  <a:close/>
                </a:path>
                <a:path w="4569460" h="822959">
                  <a:moveTo>
                    <a:pt x="17091" y="129539"/>
                  </a:moveTo>
                  <a:lnTo>
                    <a:pt x="16751" y="129539"/>
                  </a:lnTo>
                  <a:lnTo>
                    <a:pt x="16751" y="131063"/>
                  </a:lnTo>
                  <a:lnTo>
                    <a:pt x="17091" y="129539"/>
                  </a:lnTo>
                  <a:close/>
                </a:path>
                <a:path w="4569460" h="822959">
                  <a:moveTo>
                    <a:pt x="4560308" y="92963"/>
                  </a:moveTo>
                  <a:lnTo>
                    <a:pt x="4541520" y="92963"/>
                  </a:lnTo>
                  <a:lnTo>
                    <a:pt x="4546079" y="105155"/>
                  </a:lnTo>
                  <a:lnTo>
                    <a:pt x="4549127" y="117347"/>
                  </a:lnTo>
                  <a:lnTo>
                    <a:pt x="4550664" y="131063"/>
                  </a:lnTo>
                  <a:lnTo>
                    <a:pt x="4550664" y="129539"/>
                  </a:lnTo>
                  <a:lnTo>
                    <a:pt x="4568939" y="129539"/>
                  </a:lnTo>
                  <a:lnTo>
                    <a:pt x="4568939" y="128015"/>
                  </a:lnTo>
                  <a:lnTo>
                    <a:pt x="4562856" y="100583"/>
                  </a:lnTo>
                  <a:lnTo>
                    <a:pt x="4560308" y="92963"/>
                  </a:lnTo>
                  <a:close/>
                </a:path>
                <a:path w="4569460" h="822959">
                  <a:moveTo>
                    <a:pt x="26657" y="92963"/>
                  </a:moveTo>
                  <a:lnTo>
                    <a:pt x="25895" y="92963"/>
                  </a:lnTo>
                  <a:lnTo>
                    <a:pt x="25895" y="94487"/>
                  </a:lnTo>
                  <a:lnTo>
                    <a:pt x="26657" y="92963"/>
                  </a:lnTo>
                  <a:close/>
                </a:path>
                <a:path w="4569460" h="822959">
                  <a:moveTo>
                    <a:pt x="4555990" y="82295"/>
                  </a:moveTo>
                  <a:lnTo>
                    <a:pt x="4536935" y="82295"/>
                  </a:lnTo>
                  <a:lnTo>
                    <a:pt x="4541520" y="94487"/>
                  </a:lnTo>
                  <a:lnTo>
                    <a:pt x="4541520" y="92963"/>
                  </a:lnTo>
                  <a:lnTo>
                    <a:pt x="4560308" y="92963"/>
                  </a:lnTo>
                  <a:lnTo>
                    <a:pt x="4558271" y="86867"/>
                  </a:lnTo>
                  <a:lnTo>
                    <a:pt x="4555990" y="82295"/>
                  </a:lnTo>
                  <a:close/>
                </a:path>
                <a:path w="4569460" h="822959">
                  <a:moveTo>
                    <a:pt x="32754" y="82295"/>
                  </a:moveTo>
                  <a:lnTo>
                    <a:pt x="31991" y="82295"/>
                  </a:lnTo>
                  <a:lnTo>
                    <a:pt x="31991" y="83819"/>
                  </a:lnTo>
                  <a:lnTo>
                    <a:pt x="32754" y="82295"/>
                  </a:lnTo>
                  <a:close/>
                </a:path>
                <a:path w="4569460" h="822959">
                  <a:moveTo>
                    <a:pt x="4550283" y="71627"/>
                  </a:moveTo>
                  <a:lnTo>
                    <a:pt x="4530839" y="71627"/>
                  </a:lnTo>
                  <a:lnTo>
                    <a:pt x="4536935" y="83819"/>
                  </a:lnTo>
                  <a:lnTo>
                    <a:pt x="4536935" y="82295"/>
                  </a:lnTo>
                  <a:lnTo>
                    <a:pt x="4555990" y="82295"/>
                  </a:lnTo>
                  <a:lnTo>
                    <a:pt x="4552188" y="74675"/>
                  </a:lnTo>
                  <a:lnTo>
                    <a:pt x="4550283" y="71627"/>
                  </a:lnTo>
                  <a:close/>
                </a:path>
                <a:path w="4569460" h="822959">
                  <a:moveTo>
                    <a:pt x="39186" y="71627"/>
                  </a:moveTo>
                  <a:lnTo>
                    <a:pt x="38100" y="71627"/>
                  </a:lnTo>
                  <a:lnTo>
                    <a:pt x="38100" y="73151"/>
                  </a:lnTo>
                  <a:lnTo>
                    <a:pt x="39186" y="71627"/>
                  </a:lnTo>
                  <a:close/>
                </a:path>
                <a:path w="4569460" h="822959">
                  <a:moveTo>
                    <a:pt x="4538025" y="53339"/>
                  </a:moveTo>
                  <a:lnTo>
                    <a:pt x="4515612" y="53339"/>
                  </a:lnTo>
                  <a:lnTo>
                    <a:pt x="4523232" y="62483"/>
                  </a:lnTo>
                  <a:lnTo>
                    <a:pt x="4530839" y="73151"/>
                  </a:lnTo>
                  <a:lnTo>
                    <a:pt x="4530839" y="71627"/>
                  </a:lnTo>
                  <a:lnTo>
                    <a:pt x="4550283" y="71627"/>
                  </a:lnTo>
                  <a:lnTo>
                    <a:pt x="4544568" y="62483"/>
                  </a:lnTo>
                  <a:lnTo>
                    <a:pt x="4538025" y="53339"/>
                  </a:lnTo>
                  <a:close/>
                </a:path>
                <a:path w="4569460" h="822959">
                  <a:moveTo>
                    <a:pt x="54863" y="53339"/>
                  </a:moveTo>
                  <a:lnTo>
                    <a:pt x="53339" y="53339"/>
                  </a:lnTo>
                  <a:lnTo>
                    <a:pt x="53339" y="54863"/>
                  </a:lnTo>
                  <a:lnTo>
                    <a:pt x="54863" y="53339"/>
                  </a:lnTo>
                  <a:close/>
                </a:path>
                <a:path w="4569460" h="822959">
                  <a:moveTo>
                    <a:pt x="4494276" y="16763"/>
                  </a:moveTo>
                  <a:lnTo>
                    <a:pt x="4425683" y="16763"/>
                  </a:lnTo>
                  <a:lnTo>
                    <a:pt x="4439412" y="18287"/>
                  </a:lnTo>
                  <a:lnTo>
                    <a:pt x="4437888" y="18287"/>
                  </a:lnTo>
                  <a:lnTo>
                    <a:pt x="4451591" y="19811"/>
                  </a:lnTo>
                  <a:lnTo>
                    <a:pt x="4463783" y="22859"/>
                  </a:lnTo>
                  <a:lnTo>
                    <a:pt x="4475988" y="27431"/>
                  </a:lnTo>
                  <a:lnTo>
                    <a:pt x="4474464" y="27431"/>
                  </a:lnTo>
                  <a:lnTo>
                    <a:pt x="4486656" y="32003"/>
                  </a:lnTo>
                  <a:lnTo>
                    <a:pt x="4485132" y="32003"/>
                  </a:lnTo>
                  <a:lnTo>
                    <a:pt x="4497324" y="38099"/>
                  </a:lnTo>
                  <a:lnTo>
                    <a:pt x="4495800" y="38099"/>
                  </a:lnTo>
                  <a:lnTo>
                    <a:pt x="4506468" y="45719"/>
                  </a:lnTo>
                  <a:lnTo>
                    <a:pt x="4515612" y="54863"/>
                  </a:lnTo>
                  <a:lnTo>
                    <a:pt x="4515612" y="53339"/>
                  </a:lnTo>
                  <a:lnTo>
                    <a:pt x="4538025" y="53339"/>
                  </a:lnTo>
                  <a:lnTo>
                    <a:pt x="4536935" y="51815"/>
                  </a:lnTo>
                  <a:lnTo>
                    <a:pt x="4527791" y="41147"/>
                  </a:lnTo>
                  <a:lnTo>
                    <a:pt x="4517123" y="32003"/>
                  </a:lnTo>
                  <a:lnTo>
                    <a:pt x="4506468" y="24383"/>
                  </a:lnTo>
                  <a:lnTo>
                    <a:pt x="4494276" y="16763"/>
                  </a:lnTo>
                  <a:close/>
                </a:path>
              </a:pathLst>
            </a:custGeom>
            <a:solidFill>
              <a:srgbClr val="000000"/>
            </a:solidFill>
          </p:spPr>
          <p:txBody>
            <a:bodyPr wrap="square" lIns="0" tIns="0" rIns="0" bIns="0" rtlCol="0"/>
            <a:lstStyle/>
            <a:p>
              <a:endParaRPr/>
            </a:p>
          </p:txBody>
        </p:sp>
      </p:grpSp>
      <p:grpSp>
        <p:nvGrpSpPr>
          <p:cNvPr id="12" name="object 12"/>
          <p:cNvGrpSpPr/>
          <p:nvPr/>
        </p:nvGrpSpPr>
        <p:grpSpPr>
          <a:xfrm>
            <a:off x="5236922" y="3726231"/>
            <a:ext cx="4849163" cy="1894725"/>
            <a:chOff x="5236922" y="3726231"/>
            <a:chExt cx="4849163" cy="1894725"/>
          </a:xfrm>
        </p:grpSpPr>
        <p:sp>
          <p:nvSpPr>
            <p:cNvPr id="13" name="object 13"/>
            <p:cNvSpPr/>
            <p:nvPr/>
          </p:nvSpPr>
          <p:spPr>
            <a:xfrm>
              <a:off x="5236922" y="3819768"/>
              <a:ext cx="335280" cy="1306195"/>
            </a:xfrm>
            <a:custGeom>
              <a:avLst/>
              <a:gdLst/>
              <a:ahLst/>
              <a:cxnLst/>
              <a:rect l="l" t="t" r="r" b="b"/>
              <a:pathLst>
                <a:path w="335279" h="1306195">
                  <a:moveTo>
                    <a:pt x="181356" y="0"/>
                  </a:moveTo>
                  <a:lnTo>
                    <a:pt x="181356" y="202704"/>
                  </a:lnTo>
                  <a:lnTo>
                    <a:pt x="0" y="202704"/>
                  </a:lnTo>
                  <a:lnTo>
                    <a:pt x="0" y="1103388"/>
                  </a:lnTo>
                  <a:lnTo>
                    <a:pt x="181356" y="1103388"/>
                  </a:lnTo>
                  <a:lnTo>
                    <a:pt x="181356" y="1306068"/>
                  </a:lnTo>
                  <a:lnTo>
                    <a:pt x="335280" y="653796"/>
                  </a:lnTo>
                  <a:lnTo>
                    <a:pt x="181356" y="0"/>
                  </a:lnTo>
                  <a:close/>
                </a:path>
              </a:pathLst>
            </a:custGeom>
            <a:solidFill>
              <a:schemeClr val="tx2">
                <a:lumMod val="60000"/>
                <a:lumOff val="40000"/>
              </a:schemeClr>
            </a:solidFill>
            <a:ln>
              <a:solidFill>
                <a:schemeClr val="tx2">
                  <a:lumMod val="60000"/>
                  <a:lumOff val="40000"/>
                </a:schemeClr>
              </a:solidFill>
            </a:ln>
          </p:spPr>
          <p:txBody>
            <a:bodyPr wrap="square" lIns="0" tIns="0" rIns="0" bIns="0" rtlCol="0"/>
            <a:lstStyle/>
            <a:p>
              <a:endParaRPr/>
            </a:p>
          </p:txBody>
        </p:sp>
        <p:sp>
          <p:nvSpPr>
            <p:cNvPr id="15" name="object 15"/>
            <p:cNvSpPr/>
            <p:nvPr/>
          </p:nvSpPr>
          <p:spPr>
            <a:xfrm>
              <a:off x="5646419" y="3735375"/>
              <a:ext cx="4430395" cy="647700"/>
            </a:xfrm>
            <a:custGeom>
              <a:avLst/>
              <a:gdLst/>
              <a:ahLst/>
              <a:cxnLst/>
              <a:rect l="l" t="t" r="r" b="b"/>
              <a:pathLst>
                <a:path w="4430395" h="647700">
                  <a:moveTo>
                    <a:pt x="4322051" y="0"/>
                  </a:moveTo>
                  <a:lnTo>
                    <a:pt x="106679" y="0"/>
                  </a:lnTo>
                  <a:lnTo>
                    <a:pt x="64936" y="8548"/>
                  </a:lnTo>
                  <a:lnTo>
                    <a:pt x="31051" y="31815"/>
                  </a:lnTo>
                  <a:lnTo>
                    <a:pt x="8310" y="66227"/>
                  </a:lnTo>
                  <a:lnTo>
                    <a:pt x="0" y="108216"/>
                  </a:lnTo>
                  <a:lnTo>
                    <a:pt x="0" y="539508"/>
                  </a:lnTo>
                  <a:lnTo>
                    <a:pt x="8310" y="581482"/>
                  </a:lnTo>
                  <a:lnTo>
                    <a:pt x="31051" y="615888"/>
                  </a:lnTo>
                  <a:lnTo>
                    <a:pt x="64936" y="639151"/>
                  </a:lnTo>
                  <a:lnTo>
                    <a:pt x="106679" y="647700"/>
                  </a:lnTo>
                  <a:lnTo>
                    <a:pt x="4322051" y="647700"/>
                  </a:lnTo>
                  <a:lnTo>
                    <a:pt x="4364034" y="639151"/>
                  </a:lnTo>
                  <a:lnTo>
                    <a:pt x="4398448" y="615888"/>
                  </a:lnTo>
                  <a:lnTo>
                    <a:pt x="4421717" y="581482"/>
                  </a:lnTo>
                  <a:lnTo>
                    <a:pt x="4430268" y="539508"/>
                  </a:lnTo>
                  <a:lnTo>
                    <a:pt x="4430268" y="108216"/>
                  </a:lnTo>
                  <a:lnTo>
                    <a:pt x="4421717" y="66227"/>
                  </a:lnTo>
                  <a:lnTo>
                    <a:pt x="4398448" y="31815"/>
                  </a:lnTo>
                  <a:lnTo>
                    <a:pt x="4364034" y="8548"/>
                  </a:lnTo>
                  <a:lnTo>
                    <a:pt x="4322051" y="0"/>
                  </a:lnTo>
                  <a:close/>
                </a:path>
              </a:pathLst>
            </a:custGeom>
            <a:solidFill>
              <a:srgbClr val="FFFFFF"/>
            </a:solidFill>
          </p:spPr>
          <p:txBody>
            <a:bodyPr wrap="square" lIns="0" tIns="0" rIns="0" bIns="0" rtlCol="0"/>
            <a:lstStyle/>
            <a:p>
              <a:endParaRPr/>
            </a:p>
          </p:txBody>
        </p:sp>
        <p:sp>
          <p:nvSpPr>
            <p:cNvPr id="16" name="object 16"/>
            <p:cNvSpPr/>
            <p:nvPr/>
          </p:nvSpPr>
          <p:spPr>
            <a:xfrm>
              <a:off x="5637275" y="3726231"/>
              <a:ext cx="4448810" cy="666115"/>
            </a:xfrm>
            <a:custGeom>
              <a:avLst/>
              <a:gdLst/>
              <a:ahLst/>
              <a:cxnLst/>
              <a:rect l="l" t="t" r="r" b="b"/>
              <a:pathLst>
                <a:path w="4448809" h="666114">
                  <a:moveTo>
                    <a:pt x="4331195" y="0"/>
                  </a:moveTo>
                  <a:lnTo>
                    <a:pt x="115824" y="0"/>
                  </a:lnTo>
                  <a:lnTo>
                    <a:pt x="105156" y="1524"/>
                  </a:lnTo>
                  <a:lnTo>
                    <a:pt x="92963" y="3060"/>
                  </a:lnTo>
                  <a:lnTo>
                    <a:pt x="51803" y="19812"/>
                  </a:lnTo>
                  <a:lnTo>
                    <a:pt x="13703" y="60972"/>
                  </a:lnTo>
                  <a:lnTo>
                    <a:pt x="0" y="105155"/>
                  </a:lnTo>
                  <a:lnTo>
                    <a:pt x="0" y="560831"/>
                  </a:lnTo>
                  <a:lnTo>
                    <a:pt x="1524" y="573024"/>
                  </a:lnTo>
                  <a:lnTo>
                    <a:pt x="4559" y="583691"/>
                  </a:lnTo>
                  <a:lnTo>
                    <a:pt x="9144" y="594359"/>
                  </a:lnTo>
                  <a:lnTo>
                    <a:pt x="13703" y="605040"/>
                  </a:lnTo>
                  <a:lnTo>
                    <a:pt x="51803" y="646175"/>
                  </a:lnTo>
                  <a:lnTo>
                    <a:pt x="92963" y="662952"/>
                  </a:lnTo>
                  <a:lnTo>
                    <a:pt x="105156" y="664476"/>
                  </a:lnTo>
                  <a:lnTo>
                    <a:pt x="115824" y="665987"/>
                  </a:lnTo>
                  <a:lnTo>
                    <a:pt x="4331195" y="665987"/>
                  </a:lnTo>
                  <a:lnTo>
                    <a:pt x="4355592" y="662952"/>
                  </a:lnTo>
                  <a:lnTo>
                    <a:pt x="4376928" y="656843"/>
                  </a:lnTo>
                  <a:lnTo>
                    <a:pt x="4387583" y="652271"/>
                  </a:lnTo>
                  <a:lnTo>
                    <a:pt x="4392142" y="649236"/>
                  </a:lnTo>
                  <a:lnTo>
                    <a:pt x="117335" y="649236"/>
                  </a:lnTo>
                  <a:lnTo>
                    <a:pt x="96012" y="646175"/>
                  </a:lnTo>
                  <a:lnTo>
                    <a:pt x="97523" y="646175"/>
                  </a:lnTo>
                  <a:lnTo>
                    <a:pt x="86868" y="644664"/>
                  </a:lnTo>
                  <a:lnTo>
                    <a:pt x="80746" y="641603"/>
                  </a:lnTo>
                  <a:lnTo>
                    <a:pt x="77724" y="641603"/>
                  </a:lnTo>
                  <a:lnTo>
                    <a:pt x="68567" y="637031"/>
                  </a:lnTo>
                  <a:lnTo>
                    <a:pt x="70091" y="637031"/>
                  </a:lnTo>
                  <a:lnTo>
                    <a:pt x="63218" y="632459"/>
                  </a:lnTo>
                  <a:lnTo>
                    <a:pt x="60947" y="632459"/>
                  </a:lnTo>
                  <a:lnTo>
                    <a:pt x="54853" y="626376"/>
                  </a:lnTo>
                  <a:lnTo>
                    <a:pt x="53327" y="626376"/>
                  </a:lnTo>
                  <a:lnTo>
                    <a:pt x="47251" y="620280"/>
                  </a:lnTo>
                  <a:lnTo>
                    <a:pt x="45720" y="620280"/>
                  </a:lnTo>
                  <a:lnTo>
                    <a:pt x="33515" y="605040"/>
                  </a:lnTo>
                  <a:lnTo>
                    <a:pt x="29715" y="597420"/>
                  </a:lnTo>
                  <a:lnTo>
                    <a:pt x="28956" y="597420"/>
                  </a:lnTo>
                  <a:lnTo>
                    <a:pt x="25026" y="588276"/>
                  </a:lnTo>
                  <a:lnTo>
                    <a:pt x="24371" y="588276"/>
                  </a:lnTo>
                  <a:lnTo>
                    <a:pt x="21755" y="579119"/>
                  </a:lnTo>
                  <a:lnTo>
                    <a:pt x="21323" y="579119"/>
                  </a:lnTo>
                  <a:lnTo>
                    <a:pt x="18287" y="568464"/>
                  </a:lnTo>
                  <a:lnTo>
                    <a:pt x="19379" y="568464"/>
                  </a:lnTo>
                  <a:lnTo>
                    <a:pt x="16763" y="559320"/>
                  </a:lnTo>
                  <a:lnTo>
                    <a:pt x="18287" y="559320"/>
                  </a:lnTo>
                  <a:lnTo>
                    <a:pt x="16763" y="548652"/>
                  </a:lnTo>
                  <a:lnTo>
                    <a:pt x="16763" y="117360"/>
                  </a:lnTo>
                  <a:lnTo>
                    <a:pt x="18287" y="106679"/>
                  </a:lnTo>
                  <a:lnTo>
                    <a:pt x="16763" y="106679"/>
                  </a:lnTo>
                  <a:lnTo>
                    <a:pt x="19376" y="97535"/>
                  </a:lnTo>
                  <a:lnTo>
                    <a:pt x="18287" y="97535"/>
                  </a:lnTo>
                  <a:lnTo>
                    <a:pt x="21323" y="86867"/>
                  </a:lnTo>
                  <a:lnTo>
                    <a:pt x="21761" y="86867"/>
                  </a:lnTo>
                  <a:lnTo>
                    <a:pt x="24371" y="77724"/>
                  </a:lnTo>
                  <a:lnTo>
                    <a:pt x="25030" y="77724"/>
                  </a:lnTo>
                  <a:lnTo>
                    <a:pt x="28956" y="68579"/>
                  </a:lnTo>
                  <a:lnTo>
                    <a:pt x="29722" y="68579"/>
                  </a:lnTo>
                  <a:lnTo>
                    <a:pt x="33515" y="60972"/>
                  </a:lnTo>
                  <a:lnTo>
                    <a:pt x="45720" y="45719"/>
                  </a:lnTo>
                  <a:lnTo>
                    <a:pt x="47241" y="45719"/>
                  </a:lnTo>
                  <a:lnTo>
                    <a:pt x="53327" y="39624"/>
                  </a:lnTo>
                  <a:lnTo>
                    <a:pt x="60947" y="33540"/>
                  </a:lnTo>
                  <a:lnTo>
                    <a:pt x="63228" y="33540"/>
                  </a:lnTo>
                  <a:lnTo>
                    <a:pt x="70091" y="28955"/>
                  </a:lnTo>
                  <a:lnTo>
                    <a:pt x="68567" y="28955"/>
                  </a:lnTo>
                  <a:lnTo>
                    <a:pt x="77724" y="24396"/>
                  </a:lnTo>
                  <a:lnTo>
                    <a:pt x="80763" y="24396"/>
                  </a:lnTo>
                  <a:lnTo>
                    <a:pt x="86868" y="21335"/>
                  </a:lnTo>
                  <a:lnTo>
                    <a:pt x="97523" y="19812"/>
                  </a:lnTo>
                  <a:lnTo>
                    <a:pt x="96012" y="19812"/>
                  </a:lnTo>
                  <a:lnTo>
                    <a:pt x="117335" y="16776"/>
                  </a:lnTo>
                  <a:lnTo>
                    <a:pt x="4392171" y="16776"/>
                  </a:lnTo>
                  <a:lnTo>
                    <a:pt x="4387583" y="13728"/>
                  </a:lnTo>
                  <a:lnTo>
                    <a:pt x="4376928" y="9143"/>
                  </a:lnTo>
                  <a:lnTo>
                    <a:pt x="4355592" y="3060"/>
                  </a:lnTo>
                  <a:lnTo>
                    <a:pt x="4331195" y="0"/>
                  </a:lnTo>
                  <a:close/>
                </a:path>
                <a:path w="4448809" h="666114">
                  <a:moveTo>
                    <a:pt x="4370819" y="640092"/>
                  </a:moveTo>
                  <a:lnTo>
                    <a:pt x="4360164" y="644664"/>
                  </a:lnTo>
                  <a:lnTo>
                    <a:pt x="4361688" y="644664"/>
                  </a:lnTo>
                  <a:lnTo>
                    <a:pt x="4351007" y="646175"/>
                  </a:lnTo>
                  <a:lnTo>
                    <a:pt x="4352531" y="646175"/>
                  </a:lnTo>
                  <a:lnTo>
                    <a:pt x="4331195" y="649236"/>
                  </a:lnTo>
                  <a:lnTo>
                    <a:pt x="4392142" y="649236"/>
                  </a:lnTo>
                  <a:lnTo>
                    <a:pt x="4396740" y="646175"/>
                  </a:lnTo>
                  <a:lnTo>
                    <a:pt x="4402227" y="641603"/>
                  </a:lnTo>
                  <a:lnTo>
                    <a:pt x="4369295" y="641603"/>
                  </a:lnTo>
                  <a:lnTo>
                    <a:pt x="4370819" y="640092"/>
                  </a:lnTo>
                  <a:close/>
                </a:path>
                <a:path w="4448809" h="666114">
                  <a:moveTo>
                    <a:pt x="77724" y="640092"/>
                  </a:moveTo>
                  <a:lnTo>
                    <a:pt x="77724" y="641603"/>
                  </a:lnTo>
                  <a:lnTo>
                    <a:pt x="80746" y="641603"/>
                  </a:lnTo>
                  <a:lnTo>
                    <a:pt x="77724" y="640092"/>
                  </a:lnTo>
                  <a:close/>
                </a:path>
                <a:path w="4448809" h="666114">
                  <a:moveTo>
                    <a:pt x="4387583" y="630948"/>
                  </a:moveTo>
                  <a:lnTo>
                    <a:pt x="4378452" y="637031"/>
                  </a:lnTo>
                  <a:lnTo>
                    <a:pt x="4379976" y="637031"/>
                  </a:lnTo>
                  <a:lnTo>
                    <a:pt x="4369295" y="641603"/>
                  </a:lnTo>
                  <a:lnTo>
                    <a:pt x="4402227" y="641603"/>
                  </a:lnTo>
                  <a:lnTo>
                    <a:pt x="4405871" y="638568"/>
                  </a:lnTo>
                  <a:lnTo>
                    <a:pt x="4411980" y="632459"/>
                  </a:lnTo>
                  <a:lnTo>
                    <a:pt x="4386059" y="632459"/>
                  </a:lnTo>
                  <a:lnTo>
                    <a:pt x="4387583" y="630948"/>
                  </a:lnTo>
                  <a:close/>
                </a:path>
                <a:path w="4448809" h="666114">
                  <a:moveTo>
                    <a:pt x="60947" y="630948"/>
                  </a:moveTo>
                  <a:lnTo>
                    <a:pt x="60947" y="632459"/>
                  </a:lnTo>
                  <a:lnTo>
                    <a:pt x="63218" y="632459"/>
                  </a:lnTo>
                  <a:lnTo>
                    <a:pt x="60947" y="630948"/>
                  </a:lnTo>
                  <a:close/>
                </a:path>
                <a:path w="4448809" h="666114">
                  <a:moveTo>
                    <a:pt x="4395201" y="624865"/>
                  </a:moveTo>
                  <a:lnTo>
                    <a:pt x="4386059" y="632459"/>
                  </a:lnTo>
                  <a:lnTo>
                    <a:pt x="4411980" y="632459"/>
                  </a:lnTo>
                  <a:lnTo>
                    <a:pt x="4418063" y="626376"/>
                  </a:lnTo>
                  <a:lnTo>
                    <a:pt x="4393692" y="626376"/>
                  </a:lnTo>
                  <a:lnTo>
                    <a:pt x="4395201" y="624865"/>
                  </a:lnTo>
                  <a:close/>
                </a:path>
                <a:path w="4448809" h="666114">
                  <a:moveTo>
                    <a:pt x="53327" y="624852"/>
                  </a:moveTo>
                  <a:lnTo>
                    <a:pt x="53327" y="626376"/>
                  </a:lnTo>
                  <a:lnTo>
                    <a:pt x="54853" y="626376"/>
                  </a:lnTo>
                  <a:lnTo>
                    <a:pt x="53327" y="624852"/>
                  </a:lnTo>
                  <a:close/>
                </a:path>
                <a:path w="4448809" h="666114">
                  <a:moveTo>
                    <a:pt x="4419587" y="624852"/>
                  </a:moveTo>
                  <a:lnTo>
                    <a:pt x="4395203" y="624865"/>
                  </a:lnTo>
                  <a:lnTo>
                    <a:pt x="4393692" y="626376"/>
                  </a:lnTo>
                  <a:lnTo>
                    <a:pt x="4418063" y="626376"/>
                  </a:lnTo>
                  <a:lnTo>
                    <a:pt x="4419587" y="624852"/>
                  </a:lnTo>
                  <a:close/>
                </a:path>
                <a:path w="4448809" h="666114">
                  <a:moveTo>
                    <a:pt x="4401312" y="618743"/>
                  </a:moveTo>
                  <a:lnTo>
                    <a:pt x="4395201" y="624865"/>
                  </a:lnTo>
                  <a:lnTo>
                    <a:pt x="4419587" y="624852"/>
                  </a:lnTo>
                  <a:lnTo>
                    <a:pt x="4421124" y="623315"/>
                  </a:lnTo>
                  <a:lnTo>
                    <a:pt x="4423649" y="620280"/>
                  </a:lnTo>
                  <a:lnTo>
                    <a:pt x="4401312" y="620280"/>
                  </a:lnTo>
                  <a:lnTo>
                    <a:pt x="4401312" y="618743"/>
                  </a:lnTo>
                  <a:close/>
                </a:path>
                <a:path w="4448809" h="666114">
                  <a:moveTo>
                    <a:pt x="45720" y="618743"/>
                  </a:moveTo>
                  <a:lnTo>
                    <a:pt x="45720" y="620280"/>
                  </a:lnTo>
                  <a:lnTo>
                    <a:pt x="47251" y="620280"/>
                  </a:lnTo>
                  <a:lnTo>
                    <a:pt x="45720" y="618743"/>
                  </a:lnTo>
                  <a:close/>
                </a:path>
                <a:path w="4448809" h="666114">
                  <a:moveTo>
                    <a:pt x="4413504" y="603503"/>
                  </a:moveTo>
                  <a:lnTo>
                    <a:pt x="4407395" y="612647"/>
                  </a:lnTo>
                  <a:lnTo>
                    <a:pt x="4408919" y="612647"/>
                  </a:lnTo>
                  <a:lnTo>
                    <a:pt x="4401312" y="620280"/>
                  </a:lnTo>
                  <a:lnTo>
                    <a:pt x="4423649" y="620280"/>
                  </a:lnTo>
                  <a:lnTo>
                    <a:pt x="4428731" y="614171"/>
                  </a:lnTo>
                  <a:lnTo>
                    <a:pt x="4433316" y="605040"/>
                  </a:lnTo>
                  <a:lnTo>
                    <a:pt x="4413504" y="605040"/>
                  </a:lnTo>
                  <a:lnTo>
                    <a:pt x="4413504" y="603503"/>
                  </a:lnTo>
                  <a:close/>
                </a:path>
                <a:path w="4448809" h="666114">
                  <a:moveTo>
                    <a:pt x="4438534" y="595896"/>
                  </a:moveTo>
                  <a:lnTo>
                    <a:pt x="4419600" y="595896"/>
                  </a:lnTo>
                  <a:lnTo>
                    <a:pt x="4413504" y="605040"/>
                  </a:lnTo>
                  <a:lnTo>
                    <a:pt x="4433316" y="605040"/>
                  </a:lnTo>
                  <a:lnTo>
                    <a:pt x="4438534" y="595896"/>
                  </a:lnTo>
                  <a:close/>
                </a:path>
                <a:path w="4448809" h="666114">
                  <a:moveTo>
                    <a:pt x="28956" y="595896"/>
                  </a:moveTo>
                  <a:lnTo>
                    <a:pt x="28956" y="597420"/>
                  </a:lnTo>
                  <a:lnTo>
                    <a:pt x="29715" y="597420"/>
                  </a:lnTo>
                  <a:lnTo>
                    <a:pt x="28956" y="595896"/>
                  </a:lnTo>
                  <a:close/>
                </a:path>
                <a:path w="4448809" h="666114">
                  <a:moveTo>
                    <a:pt x="4422635" y="586752"/>
                  </a:moveTo>
                  <a:lnTo>
                    <a:pt x="4418076" y="597420"/>
                  </a:lnTo>
                  <a:lnTo>
                    <a:pt x="4419600" y="595896"/>
                  </a:lnTo>
                  <a:lnTo>
                    <a:pt x="4438534" y="595896"/>
                  </a:lnTo>
                  <a:lnTo>
                    <a:pt x="4439412" y="594359"/>
                  </a:lnTo>
                  <a:lnTo>
                    <a:pt x="4441146" y="588276"/>
                  </a:lnTo>
                  <a:lnTo>
                    <a:pt x="4422635" y="588276"/>
                  </a:lnTo>
                  <a:lnTo>
                    <a:pt x="4422635" y="586752"/>
                  </a:lnTo>
                  <a:close/>
                </a:path>
                <a:path w="4448809" h="666114">
                  <a:moveTo>
                    <a:pt x="24371" y="586752"/>
                  </a:moveTo>
                  <a:lnTo>
                    <a:pt x="24371" y="588276"/>
                  </a:lnTo>
                  <a:lnTo>
                    <a:pt x="25026" y="588276"/>
                  </a:lnTo>
                  <a:lnTo>
                    <a:pt x="24371" y="586752"/>
                  </a:lnTo>
                  <a:close/>
                </a:path>
                <a:path w="4448809" h="666114">
                  <a:moveTo>
                    <a:pt x="4444188" y="577608"/>
                  </a:moveTo>
                  <a:lnTo>
                    <a:pt x="4427207" y="577608"/>
                  </a:lnTo>
                  <a:lnTo>
                    <a:pt x="4422635" y="588276"/>
                  </a:lnTo>
                  <a:lnTo>
                    <a:pt x="4441146" y="588276"/>
                  </a:lnTo>
                  <a:lnTo>
                    <a:pt x="4444188" y="577608"/>
                  </a:lnTo>
                  <a:close/>
                </a:path>
                <a:path w="4448809" h="666114">
                  <a:moveTo>
                    <a:pt x="21323" y="577608"/>
                  </a:moveTo>
                  <a:lnTo>
                    <a:pt x="21323" y="579119"/>
                  </a:lnTo>
                  <a:lnTo>
                    <a:pt x="21755" y="579119"/>
                  </a:lnTo>
                  <a:lnTo>
                    <a:pt x="21323" y="577608"/>
                  </a:lnTo>
                  <a:close/>
                </a:path>
                <a:path w="4448809" h="666114">
                  <a:moveTo>
                    <a:pt x="4428731" y="568464"/>
                  </a:moveTo>
                  <a:lnTo>
                    <a:pt x="4425683" y="579119"/>
                  </a:lnTo>
                  <a:lnTo>
                    <a:pt x="4427207" y="577608"/>
                  </a:lnTo>
                  <a:lnTo>
                    <a:pt x="4444188" y="577608"/>
                  </a:lnTo>
                  <a:lnTo>
                    <a:pt x="4445495" y="573024"/>
                  </a:lnTo>
                  <a:lnTo>
                    <a:pt x="4445876" y="569976"/>
                  </a:lnTo>
                  <a:lnTo>
                    <a:pt x="4428731" y="569976"/>
                  </a:lnTo>
                  <a:lnTo>
                    <a:pt x="4428731" y="568464"/>
                  </a:lnTo>
                  <a:close/>
                </a:path>
                <a:path w="4448809" h="666114">
                  <a:moveTo>
                    <a:pt x="19379" y="568464"/>
                  </a:moveTo>
                  <a:lnTo>
                    <a:pt x="18287" y="568464"/>
                  </a:lnTo>
                  <a:lnTo>
                    <a:pt x="19812" y="569976"/>
                  </a:lnTo>
                  <a:lnTo>
                    <a:pt x="19379" y="568464"/>
                  </a:lnTo>
                  <a:close/>
                </a:path>
                <a:path w="4448809" h="666114">
                  <a:moveTo>
                    <a:pt x="4445874" y="96012"/>
                  </a:moveTo>
                  <a:lnTo>
                    <a:pt x="4428731" y="96012"/>
                  </a:lnTo>
                  <a:lnTo>
                    <a:pt x="4430255" y="106679"/>
                  </a:lnTo>
                  <a:lnTo>
                    <a:pt x="4430255" y="559320"/>
                  </a:lnTo>
                  <a:lnTo>
                    <a:pt x="4428731" y="569976"/>
                  </a:lnTo>
                  <a:lnTo>
                    <a:pt x="4445876" y="569976"/>
                  </a:lnTo>
                  <a:lnTo>
                    <a:pt x="4448543" y="548652"/>
                  </a:lnTo>
                  <a:lnTo>
                    <a:pt x="4448543" y="117360"/>
                  </a:lnTo>
                  <a:lnTo>
                    <a:pt x="4445874" y="96012"/>
                  </a:lnTo>
                  <a:close/>
                </a:path>
                <a:path w="4448809" h="666114">
                  <a:moveTo>
                    <a:pt x="19812" y="96012"/>
                  </a:moveTo>
                  <a:lnTo>
                    <a:pt x="18287" y="97535"/>
                  </a:lnTo>
                  <a:lnTo>
                    <a:pt x="19376" y="97535"/>
                  </a:lnTo>
                  <a:lnTo>
                    <a:pt x="19812" y="96012"/>
                  </a:lnTo>
                  <a:close/>
                </a:path>
                <a:path w="4448809" h="666114">
                  <a:moveTo>
                    <a:pt x="4425683" y="86867"/>
                  </a:moveTo>
                  <a:lnTo>
                    <a:pt x="4428731" y="97535"/>
                  </a:lnTo>
                  <a:lnTo>
                    <a:pt x="4428731" y="96012"/>
                  </a:lnTo>
                  <a:lnTo>
                    <a:pt x="4445874" y="96012"/>
                  </a:lnTo>
                  <a:lnTo>
                    <a:pt x="4445495" y="92976"/>
                  </a:lnTo>
                  <a:lnTo>
                    <a:pt x="4444191" y="88404"/>
                  </a:lnTo>
                  <a:lnTo>
                    <a:pt x="4427207" y="88404"/>
                  </a:lnTo>
                  <a:lnTo>
                    <a:pt x="4425683" y="86867"/>
                  </a:lnTo>
                  <a:close/>
                </a:path>
                <a:path w="4448809" h="666114">
                  <a:moveTo>
                    <a:pt x="21761" y="86867"/>
                  </a:moveTo>
                  <a:lnTo>
                    <a:pt x="21323" y="86867"/>
                  </a:lnTo>
                  <a:lnTo>
                    <a:pt x="21323" y="88404"/>
                  </a:lnTo>
                  <a:lnTo>
                    <a:pt x="21761" y="86867"/>
                  </a:lnTo>
                  <a:close/>
                </a:path>
                <a:path w="4448809" h="666114">
                  <a:moveTo>
                    <a:pt x="4441146" y="77724"/>
                  </a:moveTo>
                  <a:lnTo>
                    <a:pt x="4422635" y="77724"/>
                  </a:lnTo>
                  <a:lnTo>
                    <a:pt x="4427207" y="88404"/>
                  </a:lnTo>
                  <a:lnTo>
                    <a:pt x="4444191" y="88404"/>
                  </a:lnTo>
                  <a:lnTo>
                    <a:pt x="4441146" y="77724"/>
                  </a:lnTo>
                  <a:close/>
                </a:path>
                <a:path w="4448809" h="666114">
                  <a:moveTo>
                    <a:pt x="25030" y="77724"/>
                  </a:moveTo>
                  <a:lnTo>
                    <a:pt x="24371" y="77724"/>
                  </a:lnTo>
                  <a:lnTo>
                    <a:pt x="24371" y="79260"/>
                  </a:lnTo>
                  <a:lnTo>
                    <a:pt x="25030" y="77724"/>
                  </a:lnTo>
                  <a:close/>
                </a:path>
                <a:path w="4448809" h="666114">
                  <a:moveTo>
                    <a:pt x="4418076" y="68579"/>
                  </a:moveTo>
                  <a:lnTo>
                    <a:pt x="4422635" y="79260"/>
                  </a:lnTo>
                  <a:lnTo>
                    <a:pt x="4422635" y="77724"/>
                  </a:lnTo>
                  <a:lnTo>
                    <a:pt x="4441146" y="77724"/>
                  </a:lnTo>
                  <a:lnTo>
                    <a:pt x="4439412" y="71640"/>
                  </a:lnTo>
                  <a:lnTo>
                    <a:pt x="4438541" y="70116"/>
                  </a:lnTo>
                  <a:lnTo>
                    <a:pt x="4419600" y="70116"/>
                  </a:lnTo>
                  <a:lnTo>
                    <a:pt x="4418076" y="68579"/>
                  </a:lnTo>
                  <a:close/>
                </a:path>
                <a:path w="4448809" h="666114">
                  <a:moveTo>
                    <a:pt x="29722" y="68579"/>
                  </a:moveTo>
                  <a:lnTo>
                    <a:pt x="28956" y="68579"/>
                  </a:lnTo>
                  <a:lnTo>
                    <a:pt x="28956" y="70116"/>
                  </a:lnTo>
                  <a:lnTo>
                    <a:pt x="29722" y="68579"/>
                  </a:lnTo>
                  <a:close/>
                </a:path>
                <a:path w="4448809" h="666114">
                  <a:moveTo>
                    <a:pt x="4423649" y="45719"/>
                  </a:moveTo>
                  <a:lnTo>
                    <a:pt x="4401312" y="45719"/>
                  </a:lnTo>
                  <a:lnTo>
                    <a:pt x="4408919" y="53352"/>
                  </a:lnTo>
                  <a:lnTo>
                    <a:pt x="4407395" y="53352"/>
                  </a:lnTo>
                  <a:lnTo>
                    <a:pt x="4413504" y="60972"/>
                  </a:lnTo>
                  <a:lnTo>
                    <a:pt x="4419600" y="70116"/>
                  </a:lnTo>
                  <a:lnTo>
                    <a:pt x="4438541" y="70116"/>
                  </a:lnTo>
                  <a:lnTo>
                    <a:pt x="4433316" y="60972"/>
                  </a:lnTo>
                  <a:lnTo>
                    <a:pt x="4428731" y="51828"/>
                  </a:lnTo>
                  <a:lnTo>
                    <a:pt x="4423649" y="45719"/>
                  </a:lnTo>
                  <a:close/>
                </a:path>
                <a:path w="4448809" h="666114">
                  <a:moveTo>
                    <a:pt x="47241" y="45719"/>
                  </a:moveTo>
                  <a:lnTo>
                    <a:pt x="45720" y="45719"/>
                  </a:lnTo>
                  <a:lnTo>
                    <a:pt x="45720" y="47243"/>
                  </a:lnTo>
                  <a:lnTo>
                    <a:pt x="47241" y="45719"/>
                  </a:lnTo>
                  <a:close/>
                </a:path>
                <a:path w="4448809" h="666114">
                  <a:moveTo>
                    <a:pt x="4411980" y="33540"/>
                  </a:moveTo>
                  <a:lnTo>
                    <a:pt x="4386059" y="33540"/>
                  </a:lnTo>
                  <a:lnTo>
                    <a:pt x="4395216" y="39624"/>
                  </a:lnTo>
                  <a:lnTo>
                    <a:pt x="4393692" y="39624"/>
                  </a:lnTo>
                  <a:lnTo>
                    <a:pt x="4401312" y="47243"/>
                  </a:lnTo>
                  <a:lnTo>
                    <a:pt x="4401312" y="45719"/>
                  </a:lnTo>
                  <a:lnTo>
                    <a:pt x="4423649" y="45719"/>
                  </a:lnTo>
                  <a:lnTo>
                    <a:pt x="4421124" y="42684"/>
                  </a:lnTo>
                  <a:lnTo>
                    <a:pt x="4411980" y="33540"/>
                  </a:lnTo>
                  <a:close/>
                </a:path>
                <a:path w="4448809" h="666114">
                  <a:moveTo>
                    <a:pt x="63228" y="33540"/>
                  </a:moveTo>
                  <a:lnTo>
                    <a:pt x="60947" y="33540"/>
                  </a:lnTo>
                  <a:lnTo>
                    <a:pt x="60947" y="35064"/>
                  </a:lnTo>
                  <a:lnTo>
                    <a:pt x="63228" y="33540"/>
                  </a:lnTo>
                  <a:close/>
                </a:path>
                <a:path w="4448809" h="666114">
                  <a:moveTo>
                    <a:pt x="4402233" y="24396"/>
                  </a:moveTo>
                  <a:lnTo>
                    <a:pt x="4369295" y="24396"/>
                  </a:lnTo>
                  <a:lnTo>
                    <a:pt x="4379976" y="28955"/>
                  </a:lnTo>
                  <a:lnTo>
                    <a:pt x="4378452" y="28955"/>
                  </a:lnTo>
                  <a:lnTo>
                    <a:pt x="4387583" y="35064"/>
                  </a:lnTo>
                  <a:lnTo>
                    <a:pt x="4386059" y="33540"/>
                  </a:lnTo>
                  <a:lnTo>
                    <a:pt x="4411980" y="33540"/>
                  </a:lnTo>
                  <a:lnTo>
                    <a:pt x="4405871" y="27431"/>
                  </a:lnTo>
                  <a:lnTo>
                    <a:pt x="4402233" y="24396"/>
                  </a:lnTo>
                  <a:close/>
                </a:path>
                <a:path w="4448809" h="666114">
                  <a:moveTo>
                    <a:pt x="80763" y="24396"/>
                  </a:moveTo>
                  <a:lnTo>
                    <a:pt x="77724" y="24396"/>
                  </a:lnTo>
                  <a:lnTo>
                    <a:pt x="77724" y="25920"/>
                  </a:lnTo>
                  <a:lnTo>
                    <a:pt x="80763" y="24396"/>
                  </a:lnTo>
                  <a:close/>
                </a:path>
                <a:path w="4448809" h="666114">
                  <a:moveTo>
                    <a:pt x="4392171" y="16776"/>
                  </a:moveTo>
                  <a:lnTo>
                    <a:pt x="4331195" y="16776"/>
                  </a:lnTo>
                  <a:lnTo>
                    <a:pt x="4352531" y="19812"/>
                  </a:lnTo>
                  <a:lnTo>
                    <a:pt x="4351007" y="19812"/>
                  </a:lnTo>
                  <a:lnTo>
                    <a:pt x="4361688" y="21335"/>
                  </a:lnTo>
                  <a:lnTo>
                    <a:pt x="4360164" y="21335"/>
                  </a:lnTo>
                  <a:lnTo>
                    <a:pt x="4370819" y="25920"/>
                  </a:lnTo>
                  <a:lnTo>
                    <a:pt x="4369295" y="24396"/>
                  </a:lnTo>
                  <a:lnTo>
                    <a:pt x="4402233" y="24396"/>
                  </a:lnTo>
                  <a:lnTo>
                    <a:pt x="4396740" y="19812"/>
                  </a:lnTo>
                  <a:lnTo>
                    <a:pt x="4392171" y="16776"/>
                  </a:lnTo>
                  <a:close/>
                </a:path>
              </a:pathLst>
            </a:custGeom>
            <a:solidFill>
              <a:srgbClr val="000000"/>
            </a:solidFill>
          </p:spPr>
          <p:txBody>
            <a:bodyPr wrap="square" lIns="0" tIns="0" rIns="0" bIns="0" rtlCol="0"/>
            <a:lstStyle/>
            <a:p>
              <a:endParaRPr/>
            </a:p>
          </p:txBody>
        </p:sp>
        <p:sp>
          <p:nvSpPr>
            <p:cNvPr id="17" name="object 17"/>
            <p:cNvSpPr/>
            <p:nvPr/>
          </p:nvSpPr>
          <p:spPr>
            <a:xfrm>
              <a:off x="5650979" y="4447095"/>
              <a:ext cx="4424680" cy="1165860"/>
            </a:xfrm>
            <a:custGeom>
              <a:avLst/>
              <a:gdLst/>
              <a:ahLst/>
              <a:cxnLst/>
              <a:rect l="l" t="t" r="r" b="b"/>
              <a:pathLst>
                <a:path w="4424680" h="1165860">
                  <a:moveTo>
                    <a:pt x="4230636" y="0"/>
                  </a:moveTo>
                  <a:lnTo>
                    <a:pt x="193560" y="0"/>
                  </a:lnTo>
                  <a:lnTo>
                    <a:pt x="149244" y="5122"/>
                  </a:lnTo>
                  <a:lnTo>
                    <a:pt x="108528" y="19707"/>
                  </a:lnTo>
                  <a:lnTo>
                    <a:pt x="72585" y="42582"/>
                  </a:lnTo>
                  <a:lnTo>
                    <a:pt x="42588" y="72575"/>
                  </a:lnTo>
                  <a:lnTo>
                    <a:pt x="19710" y="108513"/>
                  </a:lnTo>
                  <a:lnTo>
                    <a:pt x="5122" y="149224"/>
                  </a:lnTo>
                  <a:lnTo>
                    <a:pt x="0" y="193535"/>
                  </a:lnTo>
                  <a:lnTo>
                    <a:pt x="0" y="970788"/>
                  </a:lnTo>
                  <a:lnTo>
                    <a:pt x="5122" y="1015659"/>
                  </a:lnTo>
                  <a:lnTo>
                    <a:pt x="19710" y="1056775"/>
                  </a:lnTo>
                  <a:lnTo>
                    <a:pt x="42588" y="1092987"/>
                  </a:lnTo>
                  <a:lnTo>
                    <a:pt x="72585" y="1123148"/>
                  </a:lnTo>
                  <a:lnTo>
                    <a:pt x="108528" y="1146112"/>
                  </a:lnTo>
                  <a:lnTo>
                    <a:pt x="149244" y="1160731"/>
                  </a:lnTo>
                  <a:lnTo>
                    <a:pt x="193560" y="1165860"/>
                  </a:lnTo>
                  <a:lnTo>
                    <a:pt x="4230636" y="1165860"/>
                  </a:lnTo>
                  <a:lnTo>
                    <a:pt x="4274944" y="1160731"/>
                  </a:lnTo>
                  <a:lnTo>
                    <a:pt x="4315655" y="1146112"/>
                  </a:lnTo>
                  <a:lnTo>
                    <a:pt x="4351596" y="1123148"/>
                  </a:lnTo>
                  <a:lnTo>
                    <a:pt x="4381593" y="1092987"/>
                  </a:lnTo>
                  <a:lnTo>
                    <a:pt x="4404472" y="1056775"/>
                  </a:lnTo>
                  <a:lnTo>
                    <a:pt x="4419061" y="1015659"/>
                  </a:lnTo>
                  <a:lnTo>
                    <a:pt x="4424184" y="970788"/>
                  </a:lnTo>
                  <a:lnTo>
                    <a:pt x="4424184" y="193535"/>
                  </a:lnTo>
                  <a:lnTo>
                    <a:pt x="4419061" y="149224"/>
                  </a:lnTo>
                  <a:lnTo>
                    <a:pt x="4404472" y="108513"/>
                  </a:lnTo>
                  <a:lnTo>
                    <a:pt x="4381593" y="72575"/>
                  </a:lnTo>
                  <a:lnTo>
                    <a:pt x="4351596" y="42582"/>
                  </a:lnTo>
                  <a:lnTo>
                    <a:pt x="4315655" y="19707"/>
                  </a:lnTo>
                  <a:lnTo>
                    <a:pt x="4274944" y="5122"/>
                  </a:lnTo>
                  <a:lnTo>
                    <a:pt x="4230636" y="0"/>
                  </a:lnTo>
                  <a:close/>
                </a:path>
              </a:pathLst>
            </a:custGeom>
            <a:solidFill>
              <a:srgbClr val="FFFFFF"/>
            </a:solidFill>
          </p:spPr>
          <p:txBody>
            <a:bodyPr wrap="square" lIns="0" tIns="0" rIns="0" bIns="0" rtlCol="0"/>
            <a:lstStyle/>
            <a:p>
              <a:endParaRPr/>
            </a:p>
          </p:txBody>
        </p:sp>
        <p:sp>
          <p:nvSpPr>
            <p:cNvPr id="18" name="object 18"/>
            <p:cNvSpPr/>
            <p:nvPr/>
          </p:nvSpPr>
          <p:spPr>
            <a:xfrm>
              <a:off x="5641835" y="4437951"/>
              <a:ext cx="4442460" cy="1183005"/>
            </a:xfrm>
            <a:custGeom>
              <a:avLst/>
              <a:gdLst/>
              <a:ahLst/>
              <a:cxnLst/>
              <a:rect l="l" t="t" r="r" b="b"/>
              <a:pathLst>
                <a:path w="4442459" h="1183004">
                  <a:moveTo>
                    <a:pt x="4239780" y="0"/>
                  </a:moveTo>
                  <a:lnTo>
                    <a:pt x="202704" y="0"/>
                  </a:lnTo>
                  <a:lnTo>
                    <a:pt x="182892" y="1511"/>
                  </a:lnTo>
                  <a:lnTo>
                    <a:pt x="143256" y="9144"/>
                  </a:lnTo>
                  <a:lnTo>
                    <a:pt x="106692" y="24371"/>
                  </a:lnTo>
                  <a:lnTo>
                    <a:pt x="59448" y="59423"/>
                  </a:lnTo>
                  <a:lnTo>
                    <a:pt x="35064" y="89916"/>
                  </a:lnTo>
                  <a:lnTo>
                    <a:pt x="9144" y="143256"/>
                  </a:lnTo>
                  <a:lnTo>
                    <a:pt x="1524" y="182867"/>
                  </a:lnTo>
                  <a:lnTo>
                    <a:pt x="0" y="202679"/>
                  </a:lnTo>
                  <a:lnTo>
                    <a:pt x="0" y="981456"/>
                  </a:lnTo>
                  <a:lnTo>
                    <a:pt x="4584" y="1021067"/>
                  </a:lnTo>
                  <a:lnTo>
                    <a:pt x="24396" y="1077455"/>
                  </a:lnTo>
                  <a:lnTo>
                    <a:pt x="47244" y="1109472"/>
                  </a:lnTo>
                  <a:lnTo>
                    <a:pt x="74676" y="1136904"/>
                  </a:lnTo>
                  <a:lnTo>
                    <a:pt x="106692" y="1158227"/>
                  </a:lnTo>
                  <a:lnTo>
                    <a:pt x="143256" y="1175004"/>
                  </a:lnTo>
                  <a:lnTo>
                    <a:pt x="182892" y="1182611"/>
                  </a:lnTo>
                  <a:lnTo>
                    <a:pt x="4259592" y="1182611"/>
                  </a:lnTo>
                  <a:lnTo>
                    <a:pt x="4280928" y="1179576"/>
                  </a:lnTo>
                  <a:lnTo>
                    <a:pt x="4299216" y="1175004"/>
                  </a:lnTo>
                  <a:lnTo>
                    <a:pt x="4319028" y="1167371"/>
                  </a:lnTo>
                  <a:lnTo>
                    <a:pt x="4321799" y="1165860"/>
                  </a:lnTo>
                  <a:lnTo>
                    <a:pt x="184416" y="1165860"/>
                  </a:lnTo>
                  <a:lnTo>
                    <a:pt x="166128" y="1162799"/>
                  </a:lnTo>
                  <a:lnTo>
                    <a:pt x="147840" y="1158227"/>
                  </a:lnTo>
                  <a:lnTo>
                    <a:pt x="149364" y="1158227"/>
                  </a:lnTo>
                  <a:lnTo>
                    <a:pt x="131064" y="1152144"/>
                  </a:lnTo>
                  <a:lnTo>
                    <a:pt x="117070" y="1144511"/>
                  </a:lnTo>
                  <a:lnTo>
                    <a:pt x="115824" y="1144511"/>
                  </a:lnTo>
                  <a:lnTo>
                    <a:pt x="101448" y="1135367"/>
                  </a:lnTo>
                  <a:lnTo>
                    <a:pt x="100596" y="1135367"/>
                  </a:lnTo>
                  <a:lnTo>
                    <a:pt x="87236" y="1124699"/>
                  </a:lnTo>
                  <a:lnTo>
                    <a:pt x="85344" y="1124699"/>
                  </a:lnTo>
                  <a:lnTo>
                    <a:pt x="59448" y="1098804"/>
                  </a:lnTo>
                  <a:lnTo>
                    <a:pt x="60972" y="1098804"/>
                  </a:lnTo>
                  <a:lnTo>
                    <a:pt x="48768" y="1083551"/>
                  </a:lnTo>
                  <a:lnTo>
                    <a:pt x="49326" y="1083551"/>
                  </a:lnTo>
                  <a:lnTo>
                    <a:pt x="40602" y="1069848"/>
                  </a:lnTo>
                  <a:lnTo>
                    <a:pt x="39624" y="1069848"/>
                  </a:lnTo>
                  <a:lnTo>
                    <a:pt x="32016" y="1053071"/>
                  </a:lnTo>
                  <a:lnTo>
                    <a:pt x="26421" y="1036320"/>
                  </a:lnTo>
                  <a:lnTo>
                    <a:pt x="25908" y="1036320"/>
                  </a:lnTo>
                  <a:lnTo>
                    <a:pt x="21348" y="1018032"/>
                  </a:lnTo>
                  <a:lnTo>
                    <a:pt x="18287" y="999744"/>
                  </a:lnTo>
                  <a:lnTo>
                    <a:pt x="18287" y="184404"/>
                  </a:lnTo>
                  <a:lnTo>
                    <a:pt x="21348" y="166116"/>
                  </a:lnTo>
                  <a:lnTo>
                    <a:pt x="25908" y="147828"/>
                  </a:lnTo>
                  <a:lnTo>
                    <a:pt x="32016" y="131051"/>
                  </a:lnTo>
                  <a:lnTo>
                    <a:pt x="39624" y="114300"/>
                  </a:lnTo>
                  <a:lnTo>
                    <a:pt x="40587" y="114300"/>
                  </a:lnTo>
                  <a:lnTo>
                    <a:pt x="50304" y="99060"/>
                  </a:lnTo>
                  <a:lnTo>
                    <a:pt x="48768" y="99060"/>
                  </a:lnTo>
                  <a:lnTo>
                    <a:pt x="60972" y="85344"/>
                  </a:lnTo>
                  <a:lnTo>
                    <a:pt x="59448" y="85344"/>
                  </a:lnTo>
                  <a:lnTo>
                    <a:pt x="73164" y="71628"/>
                  </a:lnTo>
                  <a:lnTo>
                    <a:pt x="71640" y="71628"/>
                  </a:lnTo>
                  <a:lnTo>
                    <a:pt x="85344" y="59423"/>
                  </a:lnTo>
                  <a:lnTo>
                    <a:pt x="87264" y="59423"/>
                  </a:lnTo>
                  <a:lnTo>
                    <a:pt x="100596" y="48755"/>
                  </a:lnTo>
                  <a:lnTo>
                    <a:pt x="99072" y="48755"/>
                  </a:lnTo>
                  <a:lnTo>
                    <a:pt x="115824" y="39611"/>
                  </a:lnTo>
                  <a:lnTo>
                    <a:pt x="114300" y="39611"/>
                  </a:lnTo>
                  <a:lnTo>
                    <a:pt x="131064" y="32004"/>
                  </a:lnTo>
                  <a:lnTo>
                    <a:pt x="149364" y="25895"/>
                  </a:lnTo>
                  <a:lnTo>
                    <a:pt x="147840" y="25895"/>
                  </a:lnTo>
                  <a:lnTo>
                    <a:pt x="166128" y="21323"/>
                  </a:lnTo>
                  <a:lnTo>
                    <a:pt x="184416" y="18288"/>
                  </a:lnTo>
                  <a:lnTo>
                    <a:pt x="204228" y="16751"/>
                  </a:lnTo>
                  <a:lnTo>
                    <a:pt x="4319028" y="16751"/>
                  </a:lnTo>
                  <a:lnTo>
                    <a:pt x="4299216" y="9144"/>
                  </a:lnTo>
                  <a:lnTo>
                    <a:pt x="4280928" y="4572"/>
                  </a:lnTo>
                  <a:lnTo>
                    <a:pt x="4259592" y="1511"/>
                  </a:lnTo>
                  <a:lnTo>
                    <a:pt x="4239780" y="0"/>
                  </a:lnTo>
                  <a:close/>
                </a:path>
                <a:path w="4442459" h="1183004">
                  <a:moveTo>
                    <a:pt x="4328160" y="1143000"/>
                  </a:moveTo>
                  <a:lnTo>
                    <a:pt x="4311396" y="1152144"/>
                  </a:lnTo>
                  <a:lnTo>
                    <a:pt x="4312932" y="1152144"/>
                  </a:lnTo>
                  <a:lnTo>
                    <a:pt x="4294644" y="1158227"/>
                  </a:lnTo>
                  <a:lnTo>
                    <a:pt x="4276356" y="1162799"/>
                  </a:lnTo>
                  <a:lnTo>
                    <a:pt x="4277880" y="1162799"/>
                  </a:lnTo>
                  <a:lnTo>
                    <a:pt x="4258068" y="1165860"/>
                  </a:lnTo>
                  <a:lnTo>
                    <a:pt x="4321799" y="1165860"/>
                  </a:lnTo>
                  <a:lnTo>
                    <a:pt x="4352556" y="1149083"/>
                  </a:lnTo>
                  <a:lnTo>
                    <a:pt x="4358849" y="1144511"/>
                  </a:lnTo>
                  <a:lnTo>
                    <a:pt x="4328160" y="1144511"/>
                  </a:lnTo>
                  <a:lnTo>
                    <a:pt x="4328160" y="1143000"/>
                  </a:lnTo>
                  <a:close/>
                </a:path>
                <a:path w="4442459" h="1183004">
                  <a:moveTo>
                    <a:pt x="114300" y="1143000"/>
                  </a:moveTo>
                  <a:lnTo>
                    <a:pt x="115824" y="1144511"/>
                  </a:lnTo>
                  <a:lnTo>
                    <a:pt x="117070" y="1144511"/>
                  </a:lnTo>
                  <a:lnTo>
                    <a:pt x="114300" y="1143000"/>
                  </a:lnTo>
                  <a:close/>
                </a:path>
                <a:path w="4442459" h="1183004">
                  <a:moveTo>
                    <a:pt x="4343400" y="1133856"/>
                  </a:moveTo>
                  <a:lnTo>
                    <a:pt x="4328160" y="1144511"/>
                  </a:lnTo>
                  <a:lnTo>
                    <a:pt x="4358849" y="1144511"/>
                  </a:lnTo>
                  <a:lnTo>
                    <a:pt x="4369320" y="1136904"/>
                  </a:lnTo>
                  <a:lnTo>
                    <a:pt x="4370857" y="1135367"/>
                  </a:lnTo>
                  <a:lnTo>
                    <a:pt x="4343400" y="1135367"/>
                  </a:lnTo>
                  <a:lnTo>
                    <a:pt x="4343400" y="1133856"/>
                  </a:lnTo>
                  <a:close/>
                </a:path>
                <a:path w="4442459" h="1183004">
                  <a:moveTo>
                    <a:pt x="99072" y="1133856"/>
                  </a:moveTo>
                  <a:lnTo>
                    <a:pt x="100596" y="1135367"/>
                  </a:lnTo>
                  <a:lnTo>
                    <a:pt x="101448" y="1135367"/>
                  </a:lnTo>
                  <a:lnTo>
                    <a:pt x="99072" y="1133856"/>
                  </a:lnTo>
                  <a:close/>
                </a:path>
                <a:path w="4442459" h="1183004">
                  <a:moveTo>
                    <a:pt x="4358589" y="1123238"/>
                  </a:moveTo>
                  <a:lnTo>
                    <a:pt x="4343400" y="1135367"/>
                  </a:lnTo>
                  <a:lnTo>
                    <a:pt x="4370857" y="1135367"/>
                  </a:lnTo>
                  <a:lnTo>
                    <a:pt x="4381525" y="1124699"/>
                  </a:lnTo>
                  <a:lnTo>
                    <a:pt x="4357128" y="1124699"/>
                  </a:lnTo>
                  <a:lnTo>
                    <a:pt x="4358589" y="1123238"/>
                  </a:lnTo>
                  <a:close/>
                </a:path>
                <a:path w="4442459" h="1183004">
                  <a:moveTo>
                    <a:pt x="85344" y="1123188"/>
                  </a:moveTo>
                  <a:lnTo>
                    <a:pt x="85344" y="1124699"/>
                  </a:lnTo>
                  <a:lnTo>
                    <a:pt x="87236" y="1124699"/>
                  </a:lnTo>
                  <a:lnTo>
                    <a:pt x="85344" y="1123188"/>
                  </a:lnTo>
                  <a:close/>
                </a:path>
                <a:path w="4442459" h="1183004">
                  <a:moveTo>
                    <a:pt x="4383036" y="1123188"/>
                  </a:moveTo>
                  <a:lnTo>
                    <a:pt x="4358652" y="1123188"/>
                  </a:lnTo>
                  <a:lnTo>
                    <a:pt x="4357128" y="1124699"/>
                  </a:lnTo>
                  <a:lnTo>
                    <a:pt x="4381525" y="1124699"/>
                  </a:lnTo>
                  <a:lnTo>
                    <a:pt x="4383036" y="1123188"/>
                  </a:lnTo>
                  <a:close/>
                </a:path>
                <a:path w="4442459" h="1183004">
                  <a:moveTo>
                    <a:pt x="4370844" y="1110983"/>
                  </a:moveTo>
                  <a:lnTo>
                    <a:pt x="4358589" y="1123238"/>
                  </a:lnTo>
                  <a:lnTo>
                    <a:pt x="4383036" y="1123188"/>
                  </a:lnTo>
                  <a:lnTo>
                    <a:pt x="4393704" y="1112520"/>
                  </a:lnTo>
                  <a:lnTo>
                    <a:pt x="4370844" y="1112520"/>
                  </a:lnTo>
                  <a:lnTo>
                    <a:pt x="4370844" y="1110983"/>
                  </a:lnTo>
                  <a:close/>
                </a:path>
                <a:path w="4442459" h="1183004">
                  <a:moveTo>
                    <a:pt x="71640" y="1110983"/>
                  </a:moveTo>
                  <a:lnTo>
                    <a:pt x="73164" y="1112520"/>
                  </a:lnTo>
                  <a:lnTo>
                    <a:pt x="71640" y="1110983"/>
                  </a:lnTo>
                  <a:close/>
                </a:path>
                <a:path w="4442459" h="1183004">
                  <a:moveTo>
                    <a:pt x="4393704" y="1083551"/>
                  </a:moveTo>
                  <a:lnTo>
                    <a:pt x="4383024" y="1098804"/>
                  </a:lnTo>
                  <a:lnTo>
                    <a:pt x="4370844" y="1112520"/>
                  </a:lnTo>
                  <a:lnTo>
                    <a:pt x="4393704" y="1112520"/>
                  </a:lnTo>
                  <a:lnTo>
                    <a:pt x="4396752" y="1109472"/>
                  </a:lnTo>
                  <a:lnTo>
                    <a:pt x="4407420" y="1094232"/>
                  </a:lnTo>
                  <a:lnTo>
                    <a:pt x="4413228" y="1085088"/>
                  </a:lnTo>
                  <a:lnTo>
                    <a:pt x="4393704" y="1085088"/>
                  </a:lnTo>
                  <a:lnTo>
                    <a:pt x="4393704" y="1083551"/>
                  </a:lnTo>
                  <a:close/>
                </a:path>
                <a:path w="4442459" h="1183004">
                  <a:moveTo>
                    <a:pt x="49326" y="1083551"/>
                  </a:moveTo>
                  <a:lnTo>
                    <a:pt x="48768" y="1083551"/>
                  </a:lnTo>
                  <a:lnTo>
                    <a:pt x="50304" y="1085088"/>
                  </a:lnTo>
                  <a:lnTo>
                    <a:pt x="49326" y="1083551"/>
                  </a:lnTo>
                  <a:close/>
                </a:path>
                <a:path w="4442459" h="1183004">
                  <a:moveTo>
                    <a:pt x="4402836" y="1068311"/>
                  </a:moveTo>
                  <a:lnTo>
                    <a:pt x="4393704" y="1085088"/>
                  </a:lnTo>
                  <a:lnTo>
                    <a:pt x="4413228" y="1085088"/>
                  </a:lnTo>
                  <a:lnTo>
                    <a:pt x="4418076" y="1077455"/>
                  </a:lnTo>
                  <a:lnTo>
                    <a:pt x="4421884" y="1069848"/>
                  </a:lnTo>
                  <a:lnTo>
                    <a:pt x="4402836" y="1069848"/>
                  </a:lnTo>
                  <a:lnTo>
                    <a:pt x="4402836" y="1068311"/>
                  </a:lnTo>
                  <a:close/>
                </a:path>
                <a:path w="4442459" h="1183004">
                  <a:moveTo>
                    <a:pt x="39624" y="1068311"/>
                  </a:moveTo>
                  <a:lnTo>
                    <a:pt x="39624" y="1069848"/>
                  </a:lnTo>
                  <a:lnTo>
                    <a:pt x="40602" y="1069848"/>
                  </a:lnTo>
                  <a:lnTo>
                    <a:pt x="39624" y="1068311"/>
                  </a:lnTo>
                  <a:close/>
                </a:path>
                <a:path w="4442459" h="1183004">
                  <a:moveTo>
                    <a:pt x="4416564" y="1034783"/>
                  </a:moveTo>
                  <a:lnTo>
                    <a:pt x="4410468" y="1053071"/>
                  </a:lnTo>
                  <a:lnTo>
                    <a:pt x="4402836" y="1069848"/>
                  </a:lnTo>
                  <a:lnTo>
                    <a:pt x="4421884" y="1069848"/>
                  </a:lnTo>
                  <a:lnTo>
                    <a:pt x="4427232" y="1059167"/>
                  </a:lnTo>
                  <a:lnTo>
                    <a:pt x="4433328" y="1040879"/>
                  </a:lnTo>
                  <a:lnTo>
                    <a:pt x="4434377" y="1036320"/>
                  </a:lnTo>
                  <a:lnTo>
                    <a:pt x="4416564" y="1036320"/>
                  </a:lnTo>
                  <a:lnTo>
                    <a:pt x="4416564" y="1034783"/>
                  </a:lnTo>
                  <a:close/>
                </a:path>
                <a:path w="4442459" h="1183004">
                  <a:moveTo>
                    <a:pt x="25908" y="1034783"/>
                  </a:moveTo>
                  <a:lnTo>
                    <a:pt x="25908" y="1036320"/>
                  </a:lnTo>
                  <a:lnTo>
                    <a:pt x="26421" y="1036320"/>
                  </a:lnTo>
                  <a:lnTo>
                    <a:pt x="25908" y="1034783"/>
                  </a:lnTo>
                  <a:close/>
                </a:path>
                <a:path w="4442459" h="1183004">
                  <a:moveTo>
                    <a:pt x="4442460" y="202679"/>
                  </a:moveTo>
                  <a:lnTo>
                    <a:pt x="4425696" y="202679"/>
                  </a:lnTo>
                  <a:lnTo>
                    <a:pt x="4425578" y="981456"/>
                  </a:lnTo>
                  <a:lnTo>
                    <a:pt x="4424172" y="999744"/>
                  </a:lnTo>
                  <a:lnTo>
                    <a:pt x="4421124" y="1018032"/>
                  </a:lnTo>
                  <a:lnTo>
                    <a:pt x="4416564" y="1036320"/>
                  </a:lnTo>
                  <a:lnTo>
                    <a:pt x="4434377" y="1036320"/>
                  </a:lnTo>
                  <a:lnTo>
                    <a:pt x="4437888" y="1021067"/>
                  </a:lnTo>
                  <a:lnTo>
                    <a:pt x="4440936" y="1001255"/>
                  </a:lnTo>
                  <a:lnTo>
                    <a:pt x="4442460" y="981456"/>
                  </a:lnTo>
                  <a:lnTo>
                    <a:pt x="4442460" y="202679"/>
                  </a:lnTo>
                  <a:close/>
                </a:path>
                <a:path w="4442459" h="1183004">
                  <a:moveTo>
                    <a:pt x="4421897" y="114300"/>
                  </a:moveTo>
                  <a:lnTo>
                    <a:pt x="4402836" y="114300"/>
                  </a:lnTo>
                  <a:lnTo>
                    <a:pt x="4410468" y="131051"/>
                  </a:lnTo>
                  <a:lnTo>
                    <a:pt x="4416564" y="147828"/>
                  </a:lnTo>
                  <a:lnTo>
                    <a:pt x="4421124" y="166116"/>
                  </a:lnTo>
                  <a:lnTo>
                    <a:pt x="4424172" y="184404"/>
                  </a:lnTo>
                  <a:lnTo>
                    <a:pt x="4425696" y="204216"/>
                  </a:lnTo>
                  <a:lnTo>
                    <a:pt x="4425696" y="202679"/>
                  </a:lnTo>
                  <a:lnTo>
                    <a:pt x="4442460" y="202679"/>
                  </a:lnTo>
                  <a:lnTo>
                    <a:pt x="4440936" y="182867"/>
                  </a:lnTo>
                  <a:lnTo>
                    <a:pt x="4437888" y="163055"/>
                  </a:lnTo>
                  <a:lnTo>
                    <a:pt x="4433328" y="143256"/>
                  </a:lnTo>
                  <a:lnTo>
                    <a:pt x="4427232" y="124955"/>
                  </a:lnTo>
                  <a:lnTo>
                    <a:pt x="4421897" y="114300"/>
                  </a:lnTo>
                  <a:close/>
                </a:path>
                <a:path w="4442459" h="1183004">
                  <a:moveTo>
                    <a:pt x="40587" y="114300"/>
                  </a:moveTo>
                  <a:lnTo>
                    <a:pt x="39624" y="114300"/>
                  </a:lnTo>
                  <a:lnTo>
                    <a:pt x="39624" y="115811"/>
                  </a:lnTo>
                  <a:lnTo>
                    <a:pt x="40587" y="114300"/>
                  </a:lnTo>
                  <a:close/>
                </a:path>
                <a:path w="4442459" h="1183004">
                  <a:moveTo>
                    <a:pt x="4413237" y="99060"/>
                  </a:moveTo>
                  <a:lnTo>
                    <a:pt x="4393704" y="99060"/>
                  </a:lnTo>
                  <a:lnTo>
                    <a:pt x="4402836" y="115811"/>
                  </a:lnTo>
                  <a:lnTo>
                    <a:pt x="4402836" y="114300"/>
                  </a:lnTo>
                  <a:lnTo>
                    <a:pt x="4421897" y="114300"/>
                  </a:lnTo>
                  <a:lnTo>
                    <a:pt x="4418076" y="106667"/>
                  </a:lnTo>
                  <a:lnTo>
                    <a:pt x="4413237" y="99060"/>
                  </a:lnTo>
                  <a:close/>
                </a:path>
                <a:path w="4442459" h="1183004">
                  <a:moveTo>
                    <a:pt x="4383024" y="59423"/>
                  </a:moveTo>
                  <a:lnTo>
                    <a:pt x="4357128" y="59423"/>
                  </a:lnTo>
                  <a:lnTo>
                    <a:pt x="4370844" y="71628"/>
                  </a:lnTo>
                  <a:lnTo>
                    <a:pt x="4383024" y="85344"/>
                  </a:lnTo>
                  <a:lnTo>
                    <a:pt x="4393704" y="100571"/>
                  </a:lnTo>
                  <a:lnTo>
                    <a:pt x="4393704" y="99060"/>
                  </a:lnTo>
                  <a:lnTo>
                    <a:pt x="4413237" y="99060"/>
                  </a:lnTo>
                  <a:lnTo>
                    <a:pt x="4407420" y="89916"/>
                  </a:lnTo>
                  <a:lnTo>
                    <a:pt x="4396752" y="74676"/>
                  </a:lnTo>
                  <a:lnTo>
                    <a:pt x="4383024" y="59423"/>
                  </a:lnTo>
                  <a:close/>
                </a:path>
                <a:path w="4442459" h="1183004">
                  <a:moveTo>
                    <a:pt x="87264" y="59423"/>
                  </a:moveTo>
                  <a:lnTo>
                    <a:pt x="85344" y="59423"/>
                  </a:lnTo>
                  <a:lnTo>
                    <a:pt x="85344" y="60960"/>
                  </a:lnTo>
                  <a:lnTo>
                    <a:pt x="87264" y="59423"/>
                  </a:lnTo>
                  <a:close/>
                </a:path>
                <a:path w="4442459" h="1183004">
                  <a:moveTo>
                    <a:pt x="4319028" y="16751"/>
                  </a:moveTo>
                  <a:lnTo>
                    <a:pt x="4239780" y="16751"/>
                  </a:lnTo>
                  <a:lnTo>
                    <a:pt x="4259592" y="18288"/>
                  </a:lnTo>
                  <a:lnTo>
                    <a:pt x="4258068" y="18288"/>
                  </a:lnTo>
                  <a:lnTo>
                    <a:pt x="4277880" y="21323"/>
                  </a:lnTo>
                  <a:lnTo>
                    <a:pt x="4276356" y="21323"/>
                  </a:lnTo>
                  <a:lnTo>
                    <a:pt x="4294644" y="25895"/>
                  </a:lnTo>
                  <a:lnTo>
                    <a:pt x="4312932" y="32004"/>
                  </a:lnTo>
                  <a:lnTo>
                    <a:pt x="4311396" y="32004"/>
                  </a:lnTo>
                  <a:lnTo>
                    <a:pt x="4328160" y="39611"/>
                  </a:lnTo>
                  <a:lnTo>
                    <a:pt x="4343400" y="48755"/>
                  </a:lnTo>
                  <a:lnTo>
                    <a:pt x="4358652" y="60960"/>
                  </a:lnTo>
                  <a:lnTo>
                    <a:pt x="4357128" y="59423"/>
                  </a:lnTo>
                  <a:lnTo>
                    <a:pt x="4383024" y="59423"/>
                  </a:lnTo>
                  <a:lnTo>
                    <a:pt x="4369320" y="47244"/>
                  </a:lnTo>
                  <a:lnTo>
                    <a:pt x="4352556" y="35039"/>
                  </a:lnTo>
                  <a:lnTo>
                    <a:pt x="4335792" y="24371"/>
                  </a:lnTo>
                  <a:lnTo>
                    <a:pt x="4319028" y="16751"/>
                  </a:lnTo>
                  <a:close/>
                </a:path>
              </a:pathLst>
            </a:custGeom>
            <a:solidFill>
              <a:srgbClr val="000000"/>
            </a:solidFill>
          </p:spPr>
          <p:txBody>
            <a:bodyPr wrap="square" lIns="0" tIns="0" rIns="0" bIns="0" rtlCol="0"/>
            <a:lstStyle/>
            <a:p>
              <a:endParaRPr/>
            </a:p>
          </p:txBody>
        </p:sp>
      </p:grpSp>
      <p:sp>
        <p:nvSpPr>
          <p:cNvPr id="20" name="object 20"/>
          <p:cNvSpPr txBox="1"/>
          <p:nvPr/>
        </p:nvSpPr>
        <p:spPr>
          <a:xfrm>
            <a:off x="741679" y="6606999"/>
            <a:ext cx="4230370" cy="624979"/>
          </a:xfrm>
          <a:prstGeom prst="rect">
            <a:avLst/>
          </a:prstGeom>
        </p:spPr>
        <p:txBody>
          <a:bodyPr vert="horz" wrap="square" lIns="0" tIns="12065" rIns="0" bIns="0" rtlCol="0">
            <a:spAutoFit/>
          </a:bodyPr>
          <a:lstStyle/>
          <a:p>
            <a:pPr marL="12065" marR="5080">
              <a:lnSpc>
                <a:spcPct val="112999"/>
              </a:lnSpc>
              <a:spcBef>
                <a:spcPts val="95"/>
              </a:spcBef>
              <a:tabLst>
                <a:tab pos="261620" algn="l"/>
              </a:tabLst>
            </a:pPr>
            <a:r>
              <a:rPr lang="ja-JP" altLang="en-US" sz="1150" spc="25" dirty="0" smtClean="0">
                <a:latin typeface="ＭＳ ゴシック" panose="020B0609070205080204" pitchFamily="49" charset="-128"/>
                <a:ea typeface="ＭＳ ゴシック" panose="020B0609070205080204" pitchFamily="49" charset="-128"/>
                <a:cs typeface="AoyagiKouzanFontT"/>
              </a:rPr>
              <a:t>○各分野（介護、地域生活（身体）、地域生活（知的・精神）、就労）及び児童発達支援管理責任者別に研修を実施</a:t>
            </a:r>
            <a:endParaRPr lang="en-US" altLang="ja-JP" sz="1150" spc="25" dirty="0" smtClean="0">
              <a:latin typeface="ＭＳ ゴシック" panose="020B0609070205080204" pitchFamily="49" charset="-128"/>
              <a:ea typeface="ＭＳ ゴシック" panose="020B0609070205080204" pitchFamily="49" charset="-128"/>
              <a:cs typeface="AoyagiKouzanFontT"/>
            </a:endParaRPr>
          </a:p>
          <a:p>
            <a:pPr marL="12065" marR="5080">
              <a:lnSpc>
                <a:spcPct val="112999"/>
              </a:lnSpc>
              <a:spcBef>
                <a:spcPts val="95"/>
              </a:spcBef>
              <a:tabLst>
                <a:tab pos="261620" algn="l"/>
              </a:tabLst>
            </a:pPr>
            <a:r>
              <a:rPr lang="ja-JP" altLang="en-US" sz="1150" spc="25" dirty="0" smtClean="0">
                <a:latin typeface="ＭＳ ゴシック" panose="020B0609070205080204" pitchFamily="49" charset="-128"/>
                <a:ea typeface="ＭＳ ゴシック" panose="020B0609070205080204" pitchFamily="49" charset="-128"/>
                <a:cs typeface="AoyagiKouzanFontT"/>
              </a:rPr>
              <a:t>○修了した分野及び児童発達支援管理責任者にのみ従事可</a:t>
            </a:r>
            <a:endParaRPr sz="1150" dirty="0">
              <a:latin typeface="ＭＳ ゴシック" panose="020B0609070205080204" pitchFamily="49" charset="-128"/>
              <a:ea typeface="ＭＳ ゴシック" panose="020B0609070205080204" pitchFamily="49" charset="-128"/>
              <a:cs typeface="AoyagiKouzanFontT"/>
            </a:endParaRPr>
          </a:p>
        </p:txBody>
      </p:sp>
      <p:sp>
        <p:nvSpPr>
          <p:cNvPr id="22" name="object 22"/>
          <p:cNvSpPr/>
          <p:nvPr/>
        </p:nvSpPr>
        <p:spPr>
          <a:xfrm>
            <a:off x="5285945" y="5770319"/>
            <a:ext cx="334010" cy="492759"/>
          </a:xfrm>
          <a:custGeom>
            <a:avLst/>
            <a:gdLst/>
            <a:ahLst/>
            <a:cxnLst/>
            <a:rect l="l" t="t" r="r" b="b"/>
            <a:pathLst>
              <a:path w="334010" h="492759">
                <a:moveTo>
                  <a:pt x="181356" y="0"/>
                </a:moveTo>
                <a:lnTo>
                  <a:pt x="181356" y="126492"/>
                </a:lnTo>
                <a:lnTo>
                  <a:pt x="0" y="126492"/>
                </a:lnTo>
                <a:lnTo>
                  <a:pt x="0" y="364236"/>
                </a:lnTo>
                <a:lnTo>
                  <a:pt x="181356" y="364236"/>
                </a:lnTo>
                <a:lnTo>
                  <a:pt x="181356" y="492252"/>
                </a:lnTo>
                <a:lnTo>
                  <a:pt x="333756" y="245364"/>
                </a:lnTo>
                <a:lnTo>
                  <a:pt x="181356" y="0"/>
                </a:lnTo>
                <a:close/>
              </a:path>
            </a:pathLst>
          </a:custGeom>
          <a:solidFill>
            <a:schemeClr val="tx2">
              <a:lumMod val="60000"/>
              <a:lumOff val="40000"/>
            </a:schemeClr>
          </a:solidFill>
          <a:ln>
            <a:solidFill>
              <a:schemeClr val="tx2">
                <a:lumMod val="60000"/>
                <a:lumOff val="40000"/>
              </a:schemeClr>
            </a:solidFill>
          </a:ln>
        </p:spPr>
        <p:txBody>
          <a:bodyPr wrap="square" lIns="0" tIns="0" rIns="0" bIns="0" rtlCol="0"/>
          <a:lstStyle/>
          <a:p>
            <a:endParaRPr/>
          </a:p>
        </p:txBody>
      </p:sp>
      <p:sp>
        <p:nvSpPr>
          <p:cNvPr id="24" name="object 24"/>
          <p:cNvSpPr txBox="1"/>
          <p:nvPr/>
        </p:nvSpPr>
        <p:spPr>
          <a:xfrm>
            <a:off x="806069" y="6273750"/>
            <a:ext cx="2292985" cy="222496"/>
          </a:xfrm>
          <a:prstGeom prst="rect">
            <a:avLst/>
          </a:prstGeom>
        </p:spPr>
        <p:txBody>
          <a:bodyPr vert="horz" wrap="square" lIns="0" tIns="14604" rIns="0" bIns="0" rtlCol="0">
            <a:spAutoFit/>
          </a:bodyPr>
          <a:lstStyle/>
          <a:p>
            <a:pPr>
              <a:lnSpc>
                <a:spcPct val="100000"/>
              </a:lnSpc>
              <a:spcBef>
                <a:spcPts val="114"/>
              </a:spcBef>
            </a:pPr>
            <a:r>
              <a:rPr sz="1350" b="1" u="sng" spc="-330" dirty="0">
                <a:solidFill>
                  <a:srgbClr val="FF0000"/>
                </a:solidFill>
                <a:uFill>
                  <a:solidFill>
                    <a:srgbClr val="FF0000"/>
                  </a:solidFill>
                </a:uFill>
                <a:latin typeface="Times New Roman"/>
                <a:cs typeface="Times New Roman"/>
              </a:rPr>
              <a:t> </a:t>
            </a:r>
            <a:r>
              <a:rPr sz="1350" b="0" u="sng" spc="-195" dirty="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WenQuanYi Zen Hei Mono"/>
              </a:rPr>
              <a:t>※３</a:t>
            </a:r>
            <a:r>
              <a:rPr sz="1350" b="0" spc="185" dirty="0">
                <a:solidFill>
                  <a:srgbClr val="FF0000"/>
                </a:solidFill>
                <a:latin typeface="ＭＳ ゴシック" panose="020B0609070205080204" pitchFamily="49" charset="-128"/>
                <a:ea typeface="ＭＳ ゴシック" panose="020B0609070205080204" pitchFamily="49" charset="-128"/>
                <a:cs typeface="WenQuanYi Zen Hei Mono"/>
              </a:rPr>
              <a:t> </a:t>
            </a:r>
            <a:r>
              <a:rPr sz="1350" b="0" spc="25" dirty="0">
                <a:latin typeface="ＭＳ ゴシック" panose="020B0609070205080204" pitchFamily="49" charset="-128"/>
                <a:ea typeface="ＭＳ ゴシック" panose="020B0609070205080204" pitchFamily="49" charset="-128"/>
                <a:cs typeface="WenQuanYi Zen Hei Mono"/>
              </a:rPr>
              <a:t>研修分野統合</a:t>
            </a:r>
            <a:r>
              <a:rPr sz="1350" b="0" spc="-60" dirty="0">
                <a:latin typeface="ＭＳ ゴシック" panose="020B0609070205080204" pitchFamily="49" charset="-128"/>
                <a:ea typeface="ＭＳ ゴシック" panose="020B0609070205080204" pitchFamily="49" charset="-128"/>
                <a:cs typeface="WenQuanYi Zen Hei Mono"/>
              </a:rPr>
              <a:t>に</a:t>
            </a:r>
            <a:r>
              <a:rPr sz="1350" b="0" spc="-165" dirty="0">
                <a:latin typeface="ＭＳ ゴシック" panose="020B0609070205080204" pitchFamily="49" charset="-128"/>
                <a:ea typeface="ＭＳ ゴシック" panose="020B0609070205080204" pitchFamily="49" charset="-128"/>
                <a:cs typeface="WenQuanYi Zen Hei Mono"/>
              </a:rPr>
              <a:t>よる</a:t>
            </a:r>
            <a:r>
              <a:rPr sz="1350" b="0" spc="25" dirty="0">
                <a:latin typeface="ＭＳ ゴシック" panose="020B0609070205080204" pitchFamily="49" charset="-128"/>
                <a:ea typeface="ＭＳ ゴシック" panose="020B0609070205080204" pitchFamily="49" charset="-128"/>
                <a:cs typeface="WenQuanYi Zen Hei Mono"/>
              </a:rPr>
              <a:t>緩</a:t>
            </a:r>
            <a:r>
              <a:rPr sz="1350" b="0" spc="15" dirty="0">
                <a:latin typeface="ＭＳ ゴシック" panose="020B0609070205080204" pitchFamily="49" charset="-128"/>
                <a:ea typeface="ＭＳ ゴシック" panose="020B0609070205080204" pitchFamily="49" charset="-128"/>
                <a:cs typeface="WenQuanYi Zen Hei Mono"/>
              </a:rPr>
              <a:t>和</a:t>
            </a:r>
            <a:endParaRPr sz="1350" dirty="0">
              <a:latin typeface="ＭＳ ゴシック" panose="020B0609070205080204" pitchFamily="49" charset="-128"/>
              <a:ea typeface="ＭＳ ゴシック" panose="020B0609070205080204" pitchFamily="49" charset="-128"/>
              <a:cs typeface="WenQuanYi Zen Hei Mono"/>
            </a:endParaRPr>
          </a:p>
        </p:txBody>
      </p:sp>
      <p:grpSp>
        <p:nvGrpSpPr>
          <p:cNvPr id="25" name="object 25"/>
          <p:cNvGrpSpPr/>
          <p:nvPr/>
        </p:nvGrpSpPr>
        <p:grpSpPr>
          <a:xfrm>
            <a:off x="5675376" y="6518212"/>
            <a:ext cx="4403090" cy="955750"/>
            <a:chOff x="5675376" y="6518212"/>
            <a:chExt cx="4403090" cy="822960"/>
          </a:xfrm>
        </p:grpSpPr>
        <p:sp>
          <p:nvSpPr>
            <p:cNvPr id="26" name="object 26"/>
            <p:cNvSpPr/>
            <p:nvPr/>
          </p:nvSpPr>
          <p:spPr>
            <a:xfrm>
              <a:off x="5682996" y="6527356"/>
              <a:ext cx="4386580" cy="805180"/>
            </a:xfrm>
            <a:custGeom>
              <a:avLst/>
              <a:gdLst/>
              <a:ahLst/>
              <a:cxnLst/>
              <a:rect l="l" t="t" r="r" b="b"/>
              <a:pathLst>
                <a:path w="4386580" h="805179">
                  <a:moveTo>
                    <a:pt x="4251959" y="0"/>
                  </a:moveTo>
                  <a:lnTo>
                    <a:pt x="134112" y="0"/>
                  </a:lnTo>
                  <a:lnTo>
                    <a:pt x="92069" y="6925"/>
                  </a:lnTo>
                  <a:lnTo>
                    <a:pt x="55297" y="26139"/>
                  </a:lnTo>
                  <a:lnTo>
                    <a:pt x="26135" y="55302"/>
                  </a:lnTo>
                  <a:lnTo>
                    <a:pt x="6923" y="92073"/>
                  </a:lnTo>
                  <a:lnTo>
                    <a:pt x="0" y="134112"/>
                  </a:lnTo>
                  <a:lnTo>
                    <a:pt x="0" y="670560"/>
                  </a:lnTo>
                  <a:lnTo>
                    <a:pt x="6923" y="713183"/>
                  </a:lnTo>
                  <a:lnTo>
                    <a:pt x="26135" y="750027"/>
                  </a:lnTo>
                  <a:lnTo>
                    <a:pt x="55297" y="778971"/>
                  </a:lnTo>
                  <a:lnTo>
                    <a:pt x="92069" y="797893"/>
                  </a:lnTo>
                  <a:lnTo>
                    <a:pt x="134112" y="804672"/>
                  </a:lnTo>
                  <a:lnTo>
                    <a:pt x="4251959" y="804672"/>
                  </a:lnTo>
                  <a:lnTo>
                    <a:pt x="4294578" y="797893"/>
                  </a:lnTo>
                  <a:lnTo>
                    <a:pt x="4331421" y="778971"/>
                  </a:lnTo>
                  <a:lnTo>
                    <a:pt x="4360367" y="750027"/>
                  </a:lnTo>
                  <a:lnTo>
                    <a:pt x="4379292" y="713183"/>
                  </a:lnTo>
                  <a:lnTo>
                    <a:pt x="4386072" y="670560"/>
                  </a:lnTo>
                  <a:lnTo>
                    <a:pt x="4386072" y="134112"/>
                  </a:lnTo>
                  <a:lnTo>
                    <a:pt x="4379292" y="92073"/>
                  </a:lnTo>
                  <a:lnTo>
                    <a:pt x="4360367" y="55302"/>
                  </a:lnTo>
                  <a:lnTo>
                    <a:pt x="4331421" y="26139"/>
                  </a:lnTo>
                  <a:lnTo>
                    <a:pt x="4294578" y="6925"/>
                  </a:lnTo>
                  <a:lnTo>
                    <a:pt x="4251959" y="0"/>
                  </a:lnTo>
                  <a:close/>
                </a:path>
              </a:pathLst>
            </a:custGeom>
            <a:solidFill>
              <a:srgbClr val="FFFFFF"/>
            </a:solidFill>
          </p:spPr>
          <p:txBody>
            <a:bodyPr wrap="square" lIns="0" tIns="0" rIns="0" bIns="0" rtlCol="0"/>
            <a:lstStyle/>
            <a:p>
              <a:endParaRPr/>
            </a:p>
          </p:txBody>
        </p:sp>
        <p:sp>
          <p:nvSpPr>
            <p:cNvPr id="27" name="object 27"/>
            <p:cNvSpPr/>
            <p:nvPr/>
          </p:nvSpPr>
          <p:spPr>
            <a:xfrm>
              <a:off x="5675376" y="6518212"/>
              <a:ext cx="4403090" cy="822960"/>
            </a:xfrm>
            <a:custGeom>
              <a:avLst/>
              <a:gdLst/>
              <a:ahLst/>
              <a:cxnLst/>
              <a:rect l="l" t="t" r="r" b="b"/>
              <a:pathLst>
                <a:path w="4403090" h="822959">
                  <a:moveTo>
                    <a:pt x="4259580" y="0"/>
                  </a:moveTo>
                  <a:lnTo>
                    <a:pt x="141732" y="0"/>
                  </a:lnTo>
                  <a:lnTo>
                    <a:pt x="128003" y="1523"/>
                  </a:lnTo>
                  <a:lnTo>
                    <a:pt x="112775" y="3047"/>
                  </a:lnTo>
                  <a:lnTo>
                    <a:pt x="62471" y="24383"/>
                  </a:lnTo>
                  <a:lnTo>
                    <a:pt x="31991" y="53339"/>
                  </a:lnTo>
                  <a:lnTo>
                    <a:pt x="10668" y="88391"/>
                  </a:lnTo>
                  <a:lnTo>
                    <a:pt x="0" y="129539"/>
                  </a:lnTo>
                  <a:lnTo>
                    <a:pt x="0" y="694943"/>
                  </a:lnTo>
                  <a:lnTo>
                    <a:pt x="6083" y="722375"/>
                  </a:lnTo>
                  <a:lnTo>
                    <a:pt x="10668" y="734567"/>
                  </a:lnTo>
                  <a:lnTo>
                    <a:pt x="16763" y="748283"/>
                  </a:lnTo>
                  <a:lnTo>
                    <a:pt x="24371" y="758951"/>
                  </a:lnTo>
                  <a:lnTo>
                    <a:pt x="31991" y="771143"/>
                  </a:lnTo>
                  <a:lnTo>
                    <a:pt x="62471" y="798575"/>
                  </a:lnTo>
                  <a:lnTo>
                    <a:pt x="99047" y="815339"/>
                  </a:lnTo>
                  <a:lnTo>
                    <a:pt x="128003" y="821435"/>
                  </a:lnTo>
                  <a:lnTo>
                    <a:pt x="141732" y="822959"/>
                  </a:lnTo>
                  <a:lnTo>
                    <a:pt x="4259580" y="822959"/>
                  </a:lnTo>
                  <a:lnTo>
                    <a:pt x="4274807" y="821435"/>
                  </a:lnTo>
                  <a:lnTo>
                    <a:pt x="4288523" y="819911"/>
                  </a:lnTo>
                  <a:lnTo>
                    <a:pt x="4315955" y="810767"/>
                  </a:lnTo>
                  <a:lnTo>
                    <a:pt x="4328147" y="804671"/>
                  </a:lnTo>
                  <a:lnTo>
                    <a:pt x="129527" y="804671"/>
                  </a:lnTo>
                  <a:lnTo>
                    <a:pt x="115824" y="803147"/>
                  </a:lnTo>
                  <a:lnTo>
                    <a:pt x="117335" y="803147"/>
                  </a:lnTo>
                  <a:lnTo>
                    <a:pt x="105156" y="800099"/>
                  </a:lnTo>
                  <a:lnTo>
                    <a:pt x="92963" y="795527"/>
                  </a:lnTo>
                  <a:lnTo>
                    <a:pt x="84953" y="790955"/>
                  </a:lnTo>
                  <a:lnTo>
                    <a:pt x="82283" y="790955"/>
                  </a:lnTo>
                  <a:lnTo>
                    <a:pt x="71615" y="783335"/>
                  </a:lnTo>
                  <a:lnTo>
                    <a:pt x="64300" y="777239"/>
                  </a:lnTo>
                  <a:lnTo>
                    <a:pt x="62471" y="777239"/>
                  </a:lnTo>
                  <a:lnTo>
                    <a:pt x="53327" y="768095"/>
                  </a:lnTo>
                  <a:lnTo>
                    <a:pt x="46987" y="760475"/>
                  </a:lnTo>
                  <a:lnTo>
                    <a:pt x="45720" y="760475"/>
                  </a:lnTo>
                  <a:lnTo>
                    <a:pt x="38100" y="749807"/>
                  </a:lnTo>
                  <a:lnTo>
                    <a:pt x="32863" y="740663"/>
                  </a:lnTo>
                  <a:lnTo>
                    <a:pt x="31991" y="740663"/>
                  </a:lnTo>
                  <a:lnTo>
                    <a:pt x="25908" y="728471"/>
                  </a:lnTo>
                  <a:lnTo>
                    <a:pt x="21323" y="716279"/>
                  </a:lnTo>
                  <a:lnTo>
                    <a:pt x="22510" y="716279"/>
                  </a:lnTo>
                  <a:lnTo>
                    <a:pt x="20149" y="705611"/>
                  </a:lnTo>
                  <a:lnTo>
                    <a:pt x="19812" y="705611"/>
                  </a:lnTo>
                  <a:lnTo>
                    <a:pt x="17102" y="693419"/>
                  </a:lnTo>
                  <a:lnTo>
                    <a:pt x="16763" y="693419"/>
                  </a:lnTo>
                  <a:lnTo>
                    <a:pt x="16763" y="129539"/>
                  </a:lnTo>
                  <a:lnTo>
                    <a:pt x="17102" y="129539"/>
                  </a:lnTo>
                  <a:lnTo>
                    <a:pt x="19812" y="117347"/>
                  </a:lnTo>
                  <a:lnTo>
                    <a:pt x="20149" y="117347"/>
                  </a:lnTo>
                  <a:lnTo>
                    <a:pt x="22510" y="106679"/>
                  </a:lnTo>
                  <a:lnTo>
                    <a:pt x="21323" y="106679"/>
                  </a:lnTo>
                  <a:lnTo>
                    <a:pt x="25908" y="94487"/>
                  </a:lnTo>
                  <a:lnTo>
                    <a:pt x="38100" y="73151"/>
                  </a:lnTo>
                  <a:lnTo>
                    <a:pt x="45720" y="62483"/>
                  </a:lnTo>
                  <a:lnTo>
                    <a:pt x="46987" y="62483"/>
                  </a:lnTo>
                  <a:lnTo>
                    <a:pt x="53327" y="54863"/>
                  </a:lnTo>
                  <a:lnTo>
                    <a:pt x="62471" y="45719"/>
                  </a:lnTo>
                  <a:lnTo>
                    <a:pt x="64300" y="45719"/>
                  </a:lnTo>
                  <a:lnTo>
                    <a:pt x="71615" y="39623"/>
                  </a:lnTo>
                  <a:lnTo>
                    <a:pt x="92963" y="27431"/>
                  </a:lnTo>
                  <a:lnTo>
                    <a:pt x="105156" y="22859"/>
                  </a:lnTo>
                  <a:lnTo>
                    <a:pt x="117335" y="19811"/>
                  </a:lnTo>
                  <a:lnTo>
                    <a:pt x="115824" y="19811"/>
                  </a:lnTo>
                  <a:lnTo>
                    <a:pt x="129527" y="18287"/>
                  </a:lnTo>
                  <a:lnTo>
                    <a:pt x="4328147" y="18287"/>
                  </a:lnTo>
                  <a:lnTo>
                    <a:pt x="4315955" y="12191"/>
                  </a:lnTo>
                  <a:lnTo>
                    <a:pt x="4288523" y="3047"/>
                  </a:lnTo>
                  <a:lnTo>
                    <a:pt x="4274807" y="1523"/>
                  </a:lnTo>
                  <a:lnTo>
                    <a:pt x="4259580" y="0"/>
                  </a:lnTo>
                  <a:close/>
                </a:path>
                <a:path w="4403090" h="822959">
                  <a:moveTo>
                    <a:pt x="4320540" y="789431"/>
                  </a:moveTo>
                  <a:lnTo>
                    <a:pt x="4308335" y="795527"/>
                  </a:lnTo>
                  <a:lnTo>
                    <a:pt x="4296143" y="800099"/>
                  </a:lnTo>
                  <a:lnTo>
                    <a:pt x="4297680" y="800099"/>
                  </a:lnTo>
                  <a:lnTo>
                    <a:pt x="4285488" y="803147"/>
                  </a:lnTo>
                  <a:lnTo>
                    <a:pt x="4271759" y="804671"/>
                  </a:lnTo>
                  <a:lnTo>
                    <a:pt x="4328147" y="804671"/>
                  </a:lnTo>
                  <a:lnTo>
                    <a:pt x="4338828" y="798575"/>
                  </a:lnTo>
                  <a:lnTo>
                    <a:pt x="4348977" y="790955"/>
                  </a:lnTo>
                  <a:lnTo>
                    <a:pt x="4319016" y="790955"/>
                  </a:lnTo>
                  <a:lnTo>
                    <a:pt x="4320540" y="789431"/>
                  </a:lnTo>
                  <a:close/>
                </a:path>
                <a:path w="4403090" h="822959">
                  <a:moveTo>
                    <a:pt x="82283" y="789431"/>
                  </a:moveTo>
                  <a:lnTo>
                    <a:pt x="82283" y="790955"/>
                  </a:lnTo>
                  <a:lnTo>
                    <a:pt x="84953" y="790955"/>
                  </a:lnTo>
                  <a:lnTo>
                    <a:pt x="82283" y="789431"/>
                  </a:lnTo>
                  <a:close/>
                </a:path>
                <a:path w="4403090" h="822959">
                  <a:moveTo>
                    <a:pt x="4340352" y="775715"/>
                  </a:moveTo>
                  <a:lnTo>
                    <a:pt x="4319016" y="790955"/>
                  </a:lnTo>
                  <a:lnTo>
                    <a:pt x="4348977" y="790955"/>
                  </a:lnTo>
                  <a:lnTo>
                    <a:pt x="4351007" y="789431"/>
                  </a:lnTo>
                  <a:lnTo>
                    <a:pt x="4363199" y="777239"/>
                  </a:lnTo>
                  <a:lnTo>
                    <a:pt x="4338828" y="777239"/>
                  </a:lnTo>
                  <a:lnTo>
                    <a:pt x="4340352" y="775715"/>
                  </a:lnTo>
                  <a:close/>
                </a:path>
                <a:path w="4403090" h="822959">
                  <a:moveTo>
                    <a:pt x="62471" y="775715"/>
                  </a:moveTo>
                  <a:lnTo>
                    <a:pt x="62471" y="777239"/>
                  </a:lnTo>
                  <a:lnTo>
                    <a:pt x="64300" y="777239"/>
                  </a:lnTo>
                  <a:lnTo>
                    <a:pt x="62471" y="775715"/>
                  </a:lnTo>
                  <a:close/>
                </a:path>
                <a:path w="4403090" h="822959">
                  <a:moveTo>
                    <a:pt x="4357116" y="758951"/>
                  </a:moveTo>
                  <a:lnTo>
                    <a:pt x="4347959" y="768095"/>
                  </a:lnTo>
                  <a:lnTo>
                    <a:pt x="4349483" y="768095"/>
                  </a:lnTo>
                  <a:lnTo>
                    <a:pt x="4338828" y="777239"/>
                  </a:lnTo>
                  <a:lnTo>
                    <a:pt x="4363199" y="777239"/>
                  </a:lnTo>
                  <a:lnTo>
                    <a:pt x="4369295" y="771143"/>
                  </a:lnTo>
                  <a:lnTo>
                    <a:pt x="4377307" y="760475"/>
                  </a:lnTo>
                  <a:lnTo>
                    <a:pt x="4357116" y="760475"/>
                  </a:lnTo>
                  <a:lnTo>
                    <a:pt x="4357116" y="758951"/>
                  </a:lnTo>
                  <a:close/>
                </a:path>
                <a:path w="4403090" h="822959">
                  <a:moveTo>
                    <a:pt x="45720" y="758951"/>
                  </a:moveTo>
                  <a:lnTo>
                    <a:pt x="45720" y="760475"/>
                  </a:lnTo>
                  <a:lnTo>
                    <a:pt x="46987" y="760475"/>
                  </a:lnTo>
                  <a:lnTo>
                    <a:pt x="45720" y="758951"/>
                  </a:lnTo>
                  <a:close/>
                </a:path>
                <a:path w="4403090" h="822959">
                  <a:moveTo>
                    <a:pt x="4388599" y="739139"/>
                  </a:moveTo>
                  <a:lnTo>
                    <a:pt x="4370819" y="739139"/>
                  </a:lnTo>
                  <a:lnTo>
                    <a:pt x="4363212" y="749807"/>
                  </a:lnTo>
                  <a:lnTo>
                    <a:pt x="4364723" y="749807"/>
                  </a:lnTo>
                  <a:lnTo>
                    <a:pt x="4357116" y="760475"/>
                  </a:lnTo>
                  <a:lnTo>
                    <a:pt x="4377307" y="760475"/>
                  </a:lnTo>
                  <a:lnTo>
                    <a:pt x="4378452" y="758951"/>
                  </a:lnTo>
                  <a:lnTo>
                    <a:pt x="4384535" y="748283"/>
                  </a:lnTo>
                  <a:lnTo>
                    <a:pt x="4388599" y="739139"/>
                  </a:lnTo>
                  <a:close/>
                </a:path>
                <a:path w="4403090" h="822959">
                  <a:moveTo>
                    <a:pt x="31991" y="739139"/>
                  </a:moveTo>
                  <a:lnTo>
                    <a:pt x="31991" y="740663"/>
                  </a:lnTo>
                  <a:lnTo>
                    <a:pt x="32863" y="740663"/>
                  </a:lnTo>
                  <a:lnTo>
                    <a:pt x="31991" y="739139"/>
                  </a:lnTo>
                  <a:close/>
                </a:path>
                <a:path w="4403090" h="822959">
                  <a:moveTo>
                    <a:pt x="4379976" y="716279"/>
                  </a:moveTo>
                  <a:lnTo>
                    <a:pt x="4375404" y="728471"/>
                  </a:lnTo>
                  <a:lnTo>
                    <a:pt x="4369295" y="740663"/>
                  </a:lnTo>
                  <a:lnTo>
                    <a:pt x="4370819" y="739139"/>
                  </a:lnTo>
                  <a:lnTo>
                    <a:pt x="4388599" y="739139"/>
                  </a:lnTo>
                  <a:lnTo>
                    <a:pt x="4390631" y="734567"/>
                  </a:lnTo>
                  <a:lnTo>
                    <a:pt x="4396740" y="722375"/>
                  </a:lnTo>
                  <a:lnTo>
                    <a:pt x="4397756" y="717803"/>
                  </a:lnTo>
                  <a:lnTo>
                    <a:pt x="4379976" y="717803"/>
                  </a:lnTo>
                  <a:lnTo>
                    <a:pt x="4379976" y="716279"/>
                  </a:lnTo>
                  <a:close/>
                </a:path>
                <a:path w="4403090" h="822959">
                  <a:moveTo>
                    <a:pt x="22510" y="716279"/>
                  </a:moveTo>
                  <a:lnTo>
                    <a:pt x="21323" y="716279"/>
                  </a:lnTo>
                  <a:lnTo>
                    <a:pt x="22847" y="717803"/>
                  </a:lnTo>
                  <a:lnTo>
                    <a:pt x="22510" y="716279"/>
                  </a:lnTo>
                  <a:close/>
                </a:path>
                <a:path w="4403090" h="822959">
                  <a:moveTo>
                    <a:pt x="4383024" y="704087"/>
                  </a:moveTo>
                  <a:lnTo>
                    <a:pt x="4379976" y="717803"/>
                  </a:lnTo>
                  <a:lnTo>
                    <a:pt x="4397756" y="717803"/>
                  </a:lnTo>
                  <a:lnTo>
                    <a:pt x="4399788" y="708659"/>
                  </a:lnTo>
                  <a:lnTo>
                    <a:pt x="4400126" y="705611"/>
                  </a:lnTo>
                  <a:lnTo>
                    <a:pt x="4383024" y="705611"/>
                  </a:lnTo>
                  <a:lnTo>
                    <a:pt x="4383024" y="704087"/>
                  </a:lnTo>
                  <a:close/>
                </a:path>
                <a:path w="4403090" h="822959">
                  <a:moveTo>
                    <a:pt x="19812" y="704087"/>
                  </a:moveTo>
                  <a:lnTo>
                    <a:pt x="19812" y="705611"/>
                  </a:lnTo>
                  <a:lnTo>
                    <a:pt x="20149" y="705611"/>
                  </a:lnTo>
                  <a:lnTo>
                    <a:pt x="19812" y="704087"/>
                  </a:lnTo>
                  <a:close/>
                </a:path>
                <a:path w="4403090" h="822959">
                  <a:moveTo>
                    <a:pt x="4384535" y="691895"/>
                  </a:moveTo>
                  <a:lnTo>
                    <a:pt x="4383024" y="705611"/>
                  </a:lnTo>
                  <a:lnTo>
                    <a:pt x="4400126" y="705611"/>
                  </a:lnTo>
                  <a:lnTo>
                    <a:pt x="4401312" y="694943"/>
                  </a:lnTo>
                  <a:lnTo>
                    <a:pt x="4401463" y="693419"/>
                  </a:lnTo>
                  <a:lnTo>
                    <a:pt x="4384535" y="693419"/>
                  </a:lnTo>
                  <a:lnTo>
                    <a:pt x="4384535" y="691895"/>
                  </a:lnTo>
                  <a:close/>
                </a:path>
                <a:path w="4403090" h="822959">
                  <a:moveTo>
                    <a:pt x="16763" y="691895"/>
                  </a:moveTo>
                  <a:lnTo>
                    <a:pt x="16763" y="693419"/>
                  </a:lnTo>
                  <a:lnTo>
                    <a:pt x="17102" y="693419"/>
                  </a:lnTo>
                  <a:lnTo>
                    <a:pt x="16763" y="691895"/>
                  </a:lnTo>
                  <a:close/>
                </a:path>
                <a:path w="4403090" h="822959">
                  <a:moveTo>
                    <a:pt x="4401312" y="129539"/>
                  </a:moveTo>
                  <a:lnTo>
                    <a:pt x="4384535" y="129539"/>
                  </a:lnTo>
                  <a:lnTo>
                    <a:pt x="4386059" y="143255"/>
                  </a:lnTo>
                  <a:lnTo>
                    <a:pt x="4386059" y="679703"/>
                  </a:lnTo>
                  <a:lnTo>
                    <a:pt x="4384535" y="693419"/>
                  </a:lnTo>
                  <a:lnTo>
                    <a:pt x="4401463" y="693419"/>
                  </a:lnTo>
                  <a:lnTo>
                    <a:pt x="4402823" y="679703"/>
                  </a:lnTo>
                  <a:lnTo>
                    <a:pt x="4402823" y="143255"/>
                  </a:lnTo>
                  <a:lnTo>
                    <a:pt x="4401312" y="129539"/>
                  </a:lnTo>
                  <a:close/>
                </a:path>
                <a:path w="4403090" h="822959">
                  <a:moveTo>
                    <a:pt x="17102" y="129539"/>
                  </a:moveTo>
                  <a:lnTo>
                    <a:pt x="16763" y="129539"/>
                  </a:lnTo>
                  <a:lnTo>
                    <a:pt x="16763" y="131063"/>
                  </a:lnTo>
                  <a:lnTo>
                    <a:pt x="17102" y="129539"/>
                  </a:lnTo>
                  <a:close/>
                </a:path>
                <a:path w="4403090" h="822959">
                  <a:moveTo>
                    <a:pt x="4400092" y="117347"/>
                  </a:moveTo>
                  <a:lnTo>
                    <a:pt x="4383024" y="117347"/>
                  </a:lnTo>
                  <a:lnTo>
                    <a:pt x="4384535" y="131063"/>
                  </a:lnTo>
                  <a:lnTo>
                    <a:pt x="4384535" y="129539"/>
                  </a:lnTo>
                  <a:lnTo>
                    <a:pt x="4401312" y="129539"/>
                  </a:lnTo>
                  <a:lnTo>
                    <a:pt x="4400092" y="117347"/>
                  </a:lnTo>
                  <a:close/>
                </a:path>
                <a:path w="4403090" h="822959">
                  <a:moveTo>
                    <a:pt x="20149" y="117347"/>
                  </a:moveTo>
                  <a:lnTo>
                    <a:pt x="19812" y="117347"/>
                  </a:lnTo>
                  <a:lnTo>
                    <a:pt x="19812" y="118871"/>
                  </a:lnTo>
                  <a:lnTo>
                    <a:pt x="20149" y="117347"/>
                  </a:lnTo>
                  <a:close/>
                </a:path>
                <a:path w="4403090" h="822959">
                  <a:moveTo>
                    <a:pt x="4397756" y="105155"/>
                  </a:moveTo>
                  <a:lnTo>
                    <a:pt x="4379976" y="105155"/>
                  </a:lnTo>
                  <a:lnTo>
                    <a:pt x="4383024" y="118871"/>
                  </a:lnTo>
                  <a:lnTo>
                    <a:pt x="4383024" y="117347"/>
                  </a:lnTo>
                  <a:lnTo>
                    <a:pt x="4400092" y="117347"/>
                  </a:lnTo>
                  <a:lnTo>
                    <a:pt x="4399788" y="114299"/>
                  </a:lnTo>
                  <a:lnTo>
                    <a:pt x="4397756" y="105155"/>
                  </a:lnTo>
                  <a:close/>
                </a:path>
                <a:path w="4403090" h="822959">
                  <a:moveTo>
                    <a:pt x="22847" y="105155"/>
                  </a:moveTo>
                  <a:lnTo>
                    <a:pt x="21323" y="106679"/>
                  </a:lnTo>
                  <a:lnTo>
                    <a:pt x="22510" y="106679"/>
                  </a:lnTo>
                  <a:lnTo>
                    <a:pt x="22847" y="105155"/>
                  </a:lnTo>
                  <a:close/>
                </a:path>
                <a:path w="4403090" h="822959">
                  <a:moveTo>
                    <a:pt x="4377145" y="62483"/>
                  </a:moveTo>
                  <a:lnTo>
                    <a:pt x="4357116" y="62483"/>
                  </a:lnTo>
                  <a:lnTo>
                    <a:pt x="4364723" y="73151"/>
                  </a:lnTo>
                  <a:lnTo>
                    <a:pt x="4363212" y="73151"/>
                  </a:lnTo>
                  <a:lnTo>
                    <a:pt x="4370819" y="83819"/>
                  </a:lnTo>
                  <a:lnTo>
                    <a:pt x="4369295" y="83819"/>
                  </a:lnTo>
                  <a:lnTo>
                    <a:pt x="4375404" y="94487"/>
                  </a:lnTo>
                  <a:lnTo>
                    <a:pt x="4379976" y="106679"/>
                  </a:lnTo>
                  <a:lnTo>
                    <a:pt x="4379976" y="105155"/>
                  </a:lnTo>
                  <a:lnTo>
                    <a:pt x="4397756" y="105155"/>
                  </a:lnTo>
                  <a:lnTo>
                    <a:pt x="4396740" y="100583"/>
                  </a:lnTo>
                  <a:lnTo>
                    <a:pt x="4390631" y="88391"/>
                  </a:lnTo>
                  <a:lnTo>
                    <a:pt x="4384535" y="74675"/>
                  </a:lnTo>
                  <a:lnTo>
                    <a:pt x="4378452" y="64007"/>
                  </a:lnTo>
                  <a:lnTo>
                    <a:pt x="4377145" y="62483"/>
                  </a:lnTo>
                  <a:close/>
                </a:path>
                <a:path w="4403090" h="822959">
                  <a:moveTo>
                    <a:pt x="46987" y="62483"/>
                  </a:moveTo>
                  <a:lnTo>
                    <a:pt x="45720" y="62483"/>
                  </a:lnTo>
                  <a:lnTo>
                    <a:pt x="45720" y="64007"/>
                  </a:lnTo>
                  <a:lnTo>
                    <a:pt x="46987" y="62483"/>
                  </a:lnTo>
                  <a:close/>
                </a:path>
                <a:path w="4403090" h="822959">
                  <a:moveTo>
                    <a:pt x="4362776" y="45719"/>
                  </a:moveTo>
                  <a:lnTo>
                    <a:pt x="4338828" y="45719"/>
                  </a:lnTo>
                  <a:lnTo>
                    <a:pt x="4349483" y="54863"/>
                  </a:lnTo>
                  <a:lnTo>
                    <a:pt x="4347959" y="54863"/>
                  </a:lnTo>
                  <a:lnTo>
                    <a:pt x="4357116" y="64007"/>
                  </a:lnTo>
                  <a:lnTo>
                    <a:pt x="4357116" y="62483"/>
                  </a:lnTo>
                  <a:lnTo>
                    <a:pt x="4377145" y="62483"/>
                  </a:lnTo>
                  <a:lnTo>
                    <a:pt x="4362776" y="45719"/>
                  </a:lnTo>
                  <a:close/>
                </a:path>
                <a:path w="4403090" h="822959">
                  <a:moveTo>
                    <a:pt x="64300" y="45719"/>
                  </a:moveTo>
                  <a:lnTo>
                    <a:pt x="62471" y="45719"/>
                  </a:lnTo>
                  <a:lnTo>
                    <a:pt x="62471" y="47243"/>
                  </a:lnTo>
                  <a:lnTo>
                    <a:pt x="64300" y="45719"/>
                  </a:lnTo>
                  <a:close/>
                </a:path>
                <a:path w="4403090" h="822959">
                  <a:moveTo>
                    <a:pt x="4328147" y="18287"/>
                  </a:moveTo>
                  <a:lnTo>
                    <a:pt x="4271759" y="18287"/>
                  </a:lnTo>
                  <a:lnTo>
                    <a:pt x="4285488" y="19811"/>
                  </a:lnTo>
                  <a:lnTo>
                    <a:pt x="4297680" y="22859"/>
                  </a:lnTo>
                  <a:lnTo>
                    <a:pt x="4296143" y="22859"/>
                  </a:lnTo>
                  <a:lnTo>
                    <a:pt x="4308335" y="27431"/>
                  </a:lnTo>
                  <a:lnTo>
                    <a:pt x="4320540" y="33527"/>
                  </a:lnTo>
                  <a:lnTo>
                    <a:pt x="4319016" y="33527"/>
                  </a:lnTo>
                  <a:lnTo>
                    <a:pt x="4329671" y="39623"/>
                  </a:lnTo>
                  <a:lnTo>
                    <a:pt x="4340352" y="47243"/>
                  </a:lnTo>
                  <a:lnTo>
                    <a:pt x="4338828" y="45719"/>
                  </a:lnTo>
                  <a:lnTo>
                    <a:pt x="4362776" y="45719"/>
                  </a:lnTo>
                  <a:lnTo>
                    <a:pt x="4360164" y="42671"/>
                  </a:lnTo>
                  <a:lnTo>
                    <a:pt x="4351007" y="33527"/>
                  </a:lnTo>
                  <a:lnTo>
                    <a:pt x="4338828" y="24383"/>
                  </a:lnTo>
                  <a:lnTo>
                    <a:pt x="4328147" y="18287"/>
                  </a:lnTo>
                  <a:close/>
                </a:path>
              </a:pathLst>
            </a:custGeom>
            <a:solidFill>
              <a:srgbClr val="000000"/>
            </a:solidFill>
          </p:spPr>
          <p:txBody>
            <a:bodyPr wrap="square" lIns="0" tIns="0" rIns="0" bIns="0" rtlCol="0"/>
            <a:lstStyle/>
            <a:p>
              <a:endParaRPr/>
            </a:p>
          </p:txBody>
        </p:sp>
      </p:grpSp>
      <p:sp>
        <p:nvSpPr>
          <p:cNvPr id="29" name="object 29"/>
          <p:cNvSpPr/>
          <p:nvPr/>
        </p:nvSpPr>
        <p:spPr>
          <a:xfrm>
            <a:off x="4523232" y="1687119"/>
            <a:ext cx="3957954" cy="1126490"/>
          </a:xfrm>
          <a:custGeom>
            <a:avLst/>
            <a:gdLst/>
            <a:ahLst/>
            <a:cxnLst/>
            <a:rect l="l" t="t" r="r" b="b"/>
            <a:pathLst>
              <a:path w="3957954" h="1126489">
                <a:moveTo>
                  <a:pt x="3957815" y="0"/>
                </a:moveTo>
                <a:lnTo>
                  <a:pt x="0" y="0"/>
                </a:lnTo>
                <a:lnTo>
                  <a:pt x="0" y="1126236"/>
                </a:lnTo>
                <a:lnTo>
                  <a:pt x="3957815" y="1126236"/>
                </a:lnTo>
                <a:lnTo>
                  <a:pt x="3957815" y="1117091"/>
                </a:lnTo>
                <a:lnTo>
                  <a:pt x="16763" y="1117091"/>
                </a:lnTo>
                <a:lnTo>
                  <a:pt x="7619" y="1109484"/>
                </a:lnTo>
                <a:lnTo>
                  <a:pt x="16763" y="1109484"/>
                </a:lnTo>
                <a:lnTo>
                  <a:pt x="16763" y="16776"/>
                </a:lnTo>
                <a:lnTo>
                  <a:pt x="7619" y="16776"/>
                </a:lnTo>
                <a:lnTo>
                  <a:pt x="16763" y="7632"/>
                </a:lnTo>
                <a:lnTo>
                  <a:pt x="3957815" y="7632"/>
                </a:lnTo>
                <a:lnTo>
                  <a:pt x="3957815" y="0"/>
                </a:lnTo>
                <a:close/>
              </a:path>
              <a:path w="3957954" h="1126489">
                <a:moveTo>
                  <a:pt x="16763" y="1109484"/>
                </a:moveTo>
                <a:lnTo>
                  <a:pt x="7619" y="1109484"/>
                </a:lnTo>
                <a:lnTo>
                  <a:pt x="16763" y="1117091"/>
                </a:lnTo>
                <a:lnTo>
                  <a:pt x="16763" y="1109484"/>
                </a:lnTo>
                <a:close/>
              </a:path>
              <a:path w="3957954" h="1126489">
                <a:moveTo>
                  <a:pt x="3941051" y="1109484"/>
                </a:moveTo>
                <a:lnTo>
                  <a:pt x="16763" y="1109484"/>
                </a:lnTo>
                <a:lnTo>
                  <a:pt x="16763" y="1117091"/>
                </a:lnTo>
                <a:lnTo>
                  <a:pt x="3941051" y="1117091"/>
                </a:lnTo>
                <a:lnTo>
                  <a:pt x="3941051" y="1109484"/>
                </a:lnTo>
                <a:close/>
              </a:path>
              <a:path w="3957954" h="1126489">
                <a:moveTo>
                  <a:pt x="3941051" y="7632"/>
                </a:moveTo>
                <a:lnTo>
                  <a:pt x="3941051" y="1117091"/>
                </a:lnTo>
                <a:lnTo>
                  <a:pt x="3948684" y="1109484"/>
                </a:lnTo>
                <a:lnTo>
                  <a:pt x="3957815" y="1109484"/>
                </a:lnTo>
                <a:lnTo>
                  <a:pt x="3957815" y="16776"/>
                </a:lnTo>
                <a:lnTo>
                  <a:pt x="3948684" y="16776"/>
                </a:lnTo>
                <a:lnTo>
                  <a:pt x="3941051" y="7632"/>
                </a:lnTo>
                <a:close/>
              </a:path>
              <a:path w="3957954" h="1126489">
                <a:moveTo>
                  <a:pt x="3957815" y="1109484"/>
                </a:moveTo>
                <a:lnTo>
                  <a:pt x="3948684" y="1109484"/>
                </a:lnTo>
                <a:lnTo>
                  <a:pt x="3941051" y="1117091"/>
                </a:lnTo>
                <a:lnTo>
                  <a:pt x="3957815" y="1117091"/>
                </a:lnTo>
                <a:lnTo>
                  <a:pt x="3957815" y="1109484"/>
                </a:lnTo>
                <a:close/>
              </a:path>
              <a:path w="3957954" h="1126489">
                <a:moveTo>
                  <a:pt x="16763" y="7632"/>
                </a:moveTo>
                <a:lnTo>
                  <a:pt x="7619" y="16776"/>
                </a:lnTo>
                <a:lnTo>
                  <a:pt x="16763" y="16776"/>
                </a:lnTo>
                <a:lnTo>
                  <a:pt x="16763" y="7632"/>
                </a:lnTo>
                <a:close/>
              </a:path>
              <a:path w="3957954" h="1126489">
                <a:moveTo>
                  <a:pt x="3941051" y="7632"/>
                </a:moveTo>
                <a:lnTo>
                  <a:pt x="16763" y="7632"/>
                </a:lnTo>
                <a:lnTo>
                  <a:pt x="16763" y="16776"/>
                </a:lnTo>
                <a:lnTo>
                  <a:pt x="3941051" y="16776"/>
                </a:lnTo>
                <a:lnTo>
                  <a:pt x="3941051" y="7632"/>
                </a:lnTo>
                <a:close/>
              </a:path>
              <a:path w="3957954" h="1126489">
                <a:moveTo>
                  <a:pt x="3957815" y="7632"/>
                </a:moveTo>
                <a:lnTo>
                  <a:pt x="3941051" y="7632"/>
                </a:lnTo>
                <a:lnTo>
                  <a:pt x="3948684" y="16776"/>
                </a:lnTo>
                <a:lnTo>
                  <a:pt x="3957815" y="16776"/>
                </a:lnTo>
                <a:lnTo>
                  <a:pt x="3957815" y="7632"/>
                </a:lnTo>
                <a:close/>
              </a:path>
            </a:pathLst>
          </a:custGeom>
          <a:solidFill>
            <a:srgbClr val="000000"/>
          </a:solidFill>
        </p:spPr>
        <p:txBody>
          <a:bodyPr wrap="square" lIns="0" tIns="0" rIns="0" bIns="0" rtlCol="0"/>
          <a:lstStyle/>
          <a:p>
            <a:endParaRPr/>
          </a:p>
        </p:txBody>
      </p:sp>
      <p:sp>
        <p:nvSpPr>
          <p:cNvPr id="30" name="object 30"/>
          <p:cNvSpPr txBox="1"/>
          <p:nvPr/>
        </p:nvSpPr>
        <p:spPr>
          <a:xfrm>
            <a:off x="5313678" y="1723187"/>
            <a:ext cx="2700021" cy="222496"/>
          </a:xfrm>
          <a:prstGeom prst="rect">
            <a:avLst/>
          </a:prstGeom>
        </p:spPr>
        <p:txBody>
          <a:bodyPr vert="horz" wrap="square" lIns="0" tIns="14604" rIns="0" bIns="0" rtlCol="0">
            <a:spAutoFit/>
          </a:bodyPr>
          <a:lstStyle/>
          <a:p>
            <a:pPr marL="12700">
              <a:lnSpc>
                <a:spcPct val="100000"/>
              </a:lnSpc>
              <a:spcBef>
                <a:spcPts val="114"/>
              </a:spcBef>
            </a:pPr>
            <a:r>
              <a:rPr lang="en-US" altLang="ja-JP" sz="1350" b="0" spc="15" dirty="0" smtClean="0">
                <a:latin typeface="ＭＳ ゴシック" panose="020B0609070205080204" pitchFamily="49" charset="-128"/>
                <a:ea typeface="ＭＳ ゴシック" panose="020B0609070205080204" pitchFamily="49" charset="-128"/>
                <a:cs typeface="WenQuanYi Zen Hei Mono"/>
              </a:rPr>
              <a:t>【</a:t>
            </a:r>
            <a:r>
              <a:rPr lang="ja-JP" altLang="en-US" sz="1350" b="0" spc="15" dirty="0" smtClean="0">
                <a:latin typeface="ＭＳ ゴシック" panose="020B0609070205080204" pitchFamily="49" charset="-128"/>
                <a:ea typeface="ＭＳ ゴシック" panose="020B0609070205080204" pitchFamily="49" charset="-128"/>
                <a:cs typeface="WenQuanYi Zen Hei Mono"/>
              </a:rPr>
              <a:t>分野別統合</a:t>
            </a:r>
            <a:r>
              <a:rPr lang="en-US" altLang="ja-JP" sz="1350" b="0" u="sng" spc="15" dirty="0" smtClean="0">
                <a:solidFill>
                  <a:srgbClr val="FF0000"/>
                </a:solidFill>
                <a:latin typeface="ＭＳ ゴシック" panose="020B0609070205080204" pitchFamily="49" charset="-128"/>
                <a:ea typeface="ＭＳ ゴシック" panose="020B0609070205080204" pitchFamily="49" charset="-128"/>
                <a:cs typeface="WenQuanYi Zen Hei Mono"/>
              </a:rPr>
              <a:t>※</a:t>
            </a:r>
            <a:r>
              <a:rPr lang="ja-JP" altLang="en-US" sz="1350" b="0" u="sng" spc="15" dirty="0" smtClean="0">
                <a:solidFill>
                  <a:srgbClr val="FF0000"/>
                </a:solidFill>
                <a:latin typeface="ＭＳ ゴシック" panose="020B0609070205080204" pitchFamily="49" charset="-128"/>
                <a:ea typeface="ＭＳ ゴシック" panose="020B0609070205080204" pitchFamily="49" charset="-128"/>
                <a:cs typeface="WenQuanYi Zen Hei Mono"/>
              </a:rPr>
              <a:t>３</a:t>
            </a:r>
            <a:r>
              <a:rPr lang="en-US" altLang="ja-JP" sz="1350" b="0" spc="15" dirty="0" smtClean="0">
                <a:latin typeface="ＭＳ ゴシック" panose="020B0609070205080204" pitchFamily="49" charset="-128"/>
                <a:ea typeface="ＭＳ ゴシック" panose="020B0609070205080204" pitchFamily="49" charset="-128"/>
                <a:cs typeface="WenQuanYi Zen Hei Mono"/>
              </a:rPr>
              <a:t>】</a:t>
            </a:r>
            <a:r>
              <a:rPr lang="ja-JP" altLang="en-US" sz="1350" b="0" spc="15" dirty="0" smtClean="0">
                <a:latin typeface="ＭＳ ゴシック" panose="020B0609070205080204" pitchFamily="49" charset="-128"/>
                <a:ea typeface="ＭＳ ゴシック" panose="020B0609070205080204" pitchFamily="49" charset="-128"/>
                <a:cs typeface="WenQuanYi Zen Hei Mono"/>
              </a:rPr>
              <a:t>研修の修了</a:t>
            </a:r>
            <a:endParaRPr sz="1350" dirty="0">
              <a:latin typeface="ＭＳ ゴシック" panose="020B0609070205080204" pitchFamily="49" charset="-128"/>
              <a:ea typeface="ＭＳ ゴシック" panose="020B0609070205080204" pitchFamily="49" charset="-128"/>
              <a:cs typeface="WenQuanYi Zen Hei Mono"/>
            </a:endParaRPr>
          </a:p>
        </p:txBody>
      </p:sp>
      <p:sp>
        <p:nvSpPr>
          <p:cNvPr id="40" name="object 40"/>
          <p:cNvSpPr/>
          <p:nvPr/>
        </p:nvSpPr>
        <p:spPr>
          <a:xfrm>
            <a:off x="8953500" y="1601775"/>
            <a:ext cx="1217930" cy="429895"/>
          </a:xfrm>
          <a:custGeom>
            <a:avLst/>
            <a:gdLst/>
            <a:ahLst/>
            <a:cxnLst/>
            <a:rect l="l" t="t" r="r" b="b"/>
            <a:pathLst>
              <a:path w="1217929" h="429894">
                <a:moveTo>
                  <a:pt x="1217676" y="0"/>
                </a:moveTo>
                <a:lnTo>
                  <a:pt x="0" y="0"/>
                </a:lnTo>
                <a:lnTo>
                  <a:pt x="0" y="429768"/>
                </a:lnTo>
                <a:lnTo>
                  <a:pt x="1217676" y="429768"/>
                </a:lnTo>
                <a:lnTo>
                  <a:pt x="1217676" y="423684"/>
                </a:lnTo>
                <a:lnTo>
                  <a:pt x="13716" y="423684"/>
                </a:lnTo>
                <a:lnTo>
                  <a:pt x="6083" y="416064"/>
                </a:lnTo>
                <a:lnTo>
                  <a:pt x="13716" y="416064"/>
                </a:lnTo>
                <a:lnTo>
                  <a:pt x="13716" y="13728"/>
                </a:lnTo>
                <a:lnTo>
                  <a:pt x="6083" y="13728"/>
                </a:lnTo>
                <a:lnTo>
                  <a:pt x="13716" y="7632"/>
                </a:lnTo>
                <a:lnTo>
                  <a:pt x="1217676" y="7632"/>
                </a:lnTo>
                <a:lnTo>
                  <a:pt x="1217676" y="0"/>
                </a:lnTo>
                <a:close/>
              </a:path>
              <a:path w="1217929" h="429894">
                <a:moveTo>
                  <a:pt x="13716" y="416064"/>
                </a:moveTo>
                <a:lnTo>
                  <a:pt x="6083" y="416064"/>
                </a:lnTo>
                <a:lnTo>
                  <a:pt x="13716" y="423684"/>
                </a:lnTo>
                <a:lnTo>
                  <a:pt x="13716" y="416064"/>
                </a:lnTo>
                <a:close/>
              </a:path>
              <a:path w="1217929" h="429894">
                <a:moveTo>
                  <a:pt x="1203947" y="416064"/>
                </a:moveTo>
                <a:lnTo>
                  <a:pt x="13716" y="416064"/>
                </a:lnTo>
                <a:lnTo>
                  <a:pt x="13716" y="423684"/>
                </a:lnTo>
                <a:lnTo>
                  <a:pt x="1203947" y="423684"/>
                </a:lnTo>
                <a:lnTo>
                  <a:pt x="1203947" y="416064"/>
                </a:lnTo>
                <a:close/>
              </a:path>
              <a:path w="1217929" h="429894">
                <a:moveTo>
                  <a:pt x="1203947" y="7632"/>
                </a:moveTo>
                <a:lnTo>
                  <a:pt x="1203947" y="423684"/>
                </a:lnTo>
                <a:lnTo>
                  <a:pt x="1211579" y="416064"/>
                </a:lnTo>
                <a:lnTo>
                  <a:pt x="1217676" y="416064"/>
                </a:lnTo>
                <a:lnTo>
                  <a:pt x="1217676" y="13728"/>
                </a:lnTo>
                <a:lnTo>
                  <a:pt x="1211579" y="13728"/>
                </a:lnTo>
                <a:lnTo>
                  <a:pt x="1203947" y="7632"/>
                </a:lnTo>
                <a:close/>
              </a:path>
              <a:path w="1217929" h="429894">
                <a:moveTo>
                  <a:pt x="1217676" y="416064"/>
                </a:moveTo>
                <a:lnTo>
                  <a:pt x="1211579" y="416064"/>
                </a:lnTo>
                <a:lnTo>
                  <a:pt x="1203947" y="423684"/>
                </a:lnTo>
                <a:lnTo>
                  <a:pt x="1217676" y="423684"/>
                </a:lnTo>
                <a:lnTo>
                  <a:pt x="1217676" y="416064"/>
                </a:lnTo>
                <a:close/>
              </a:path>
              <a:path w="1217929" h="429894">
                <a:moveTo>
                  <a:pt x="13716" y="7632"/>
                </a:moveTo>
                <a:lnTo>
                  <a:pt x="6083" y="13728"/>
                </a:lnTo>
                <a:lnTo>
                  <a:pt x="13716" y="13728"/>
                </a:lnTo>
                <a:lnTo>
                  <a:pt x="13716" y="7632"/>
                </a:lnTo>
                <a:close/>
              </a:path>
              <a:path w="1217929" h="429894">
                <a:moveTo>
                  <a:pt x="1203947" y="7632"/>
                </a:moveTo>
                <a:lnTo>
                  <a:pt x="13716" y="7632"/>
                </a:lnTo>
                <a:lnTo>
                  <a:pt x="13716" y="13728"/>
                </a:lnTo>
                <a:lnTo>
                  <a:pt x="1203947" y="13728"/>
                </a:lnTo>
                <a:lnTo>
                  <a:pt x="1203947" y="7632"/>
                </a:lnTo>
                <a:close/>
              </a:path>
              <a:path w="1217929" h="429894">
                <a:moveTo>
                  <a:pt x="1217676" y="7632"/>
                </a:moveTo>
                <a:lnTo>
                  <a:pt x="1203947" y="7632"/>
                </a:lnTo>
                <a:lnTo>
                  <a:pt x="1211579" y="13728"/>
                </a:lnTo>
                <a:lnTo>
                  <a:pt x="1217676" y="13728"/>
                </a:lnTo>
                <a:lnTo>
                  <a:pt x="1217676" y="7632"/>
                </a:lnTo>
                <a:close/>
              </a:path>
            </a:pathLst>
          </a:custGeom>
          <a:solidFill>
            <a:srgbClr val="000000"/>
          </a:solidFill>
        </p:spPr>
        <p:txBody>
          <a:bodyPr wrap="square" lIns="0" tIns="0" rIns="0" bIns="0" rtlCol="0"/>
          <a:lstStyle/>
          <a:p>
            <a:endParaRPr/>
          </a:p>
        </p:txBody>
      </p:sp>
      <p:sp>
        <p:nvSpPr>
          <p:cNvPr id="41" name="object 41"/>
          <p:cNvSpPr txBox="1"/>
          <p:nvPr/>
        </p:nvSpPr>
        <p:spPr>
          <a:xfrm>
            <a:off x="9036811" y="1643938"/>
            <a:ext cx="1051560" cy="331501"/>
          </a:xfrm>
          <a:prstGeom prst="rect">
            <a:avLst/>
          </a:prstGeom>
        </p:spPr>
        <p:txBody>
          <a:bodyPr vert="horz" wrap="square" lIns="0" tIns="23495" rIns="0" bIns="0" rtlCol="0">
            <a:spAutoFit/>
          </a:bodyPr>
          <a:lstStyle/>
          <a:p>
            <a:pPr marL="12700" marR="5080">
              <a:lnSpc>
                <a:spcPts val="1240"/>
              </a:lnSpc>
              <a:spcBef>
                <a:spcPts val="185"/>
              </a:spcBef>
            </a:pPr>
            <a:r>
              <a:rPr sz="1050" b="0" spc="40" dirty="0" err="1">
                <a:latin typeface="ＭＳ ゴシック" panose="020B0609070205080204" pitchFamily="49" charset="-128"/>
                <a:ea typeface="ＭＳ ゴシック" panose="020B0609070205080204" pitchFamily="49" charset="-128"/>
                <a:cs typeface="WenQuanYi Zen Hei Mono"/>
              </a:rPr>
              <a:t>サ</a:t>
            </a:r>
            <a:r>
              <a:rPr sz="1050" b="0" spc="-10" dirty="0" err="1">
                <a:latin typeface="ＭＳ ゴシック" panose="020B0609070205080204" pitchFamily="49" charset="-128"/>
                <a:ea typeface="ＭＳ ゴシック" panose="020B0609070205080204" pitchFamily="49" charset="-128"/>
                <a:cs typeface="WenQuanYi Zen Hei Mono"/>
              </a:rPr>
              <a:t>ー</a:t>
            </a:r>
            <a:r>
              <a:rPr sz="1050" b="0" spc="-105" dirty="0" err="1">
                <a:latin typeface="ＭＳ ゴシック" panose="020B0609070205080204" pitchFamily="49" charset="-128"/>
                <a:ea typeface="ＭＳ ゴシック" panose="020B0609070205080204" pitchFamily="49" charset="-128"/>
                <a:cs typeface="WenQuanYi Zen Hei Mono"/>
              </a:rPr>
              <a:t>ビ</a:t>
            </a:r>
            <a:r>
              <a:rPr sz="1050" b="0" spc="-75" dirty="0" err="1">
                <a:latin typeface="ＭＳ ゴシック" panose="020B0609070205080204" pitchFamily="49" charset="-128"/>
                <a:ea typeface="ＭＳ ゴシック" panose="020B0609070205080204" pitchFamily="49" charset="-128"/>
                <a:cs typeface="WenQuanYi Zen Hei Mono"/>
              </a:rPr>
              <a:t>ス</a:t>
            </a:r>
            <a:r>
              <a:rPr sz="1050" b="0" spc="30" dirty="0" err="1">
                <a:latin typeface="ＭＳ ゴシック" panose="020B0609070205080204" pitchFamily="49" charset="-128"/>
                <a:ea typeface="ＭＳ ゴシック" panose="020B0609070205080204" pitchFamily="49" charset="-128"/>
                <a:cs typeface="WenQuanYi Zen Hei Mono"/>
              </a:rPr>
              <a:t>管理責</a:t>
            </a:r>
            <a:r>
              <a:rPr sz="1050" b="0" spc="30" dirty="0">
                <a:latin typeface="ＭＳ ゴシック" panose="020B0609070205080204" pitchFamily="49" charset="-128"/>
                <a:ea typeface="ＭＳ ゴシック" panose="020B0609070205080204" pitchFamily="49" charset="-128"/>
                <a:cs typeface="WenQuanYi Zen Hei Mono"/>
              </a:rPr>
              <a:t> </a:t>
            </a:r>
            <a:r>
              <a:rPr sz="1050" b="0" spc="40" dirty="0" err="1" smtClean="0">
                <a:latin typeface="ＭＳ ゴシック" panose="020B0609070205080204" pitchFamily="49" charset="-128"/>
                <a:ea typeface="ＭＳ ゴシック" panose="020B0609070205080204" pitchFamily="49" charset="-128"/>
                <a:cs typeface="WenQuanYi Zen Hei Mono"/>
              </a:rPr>
              <a:t>任者</a:t>
            </a:r>
            <a:r>
              <a:rPr sz="1050" b="0" spc="-215" dirty="0" err="1" smtClean="0">
                <a:latin typeface="ＭＳ ゴシック" panose="020B0609070205080204" pitchFamily="49" charset="-128"/>
                <a:ea typeface="ＭＳ ゴシック" panose="020B0609070205080204" pitchFamily="49" charset="-128"/>
                <a:cs typeface="WenQuanYi Zen Hei Mono"/>
              </a:rPr>
              <a:t>とし</a:t>
            </a:r>
            <a:r>
              <a:rPr sz="1050" b="0" spc="-85" dirty="0" err="1" smtClean="0">
                <a:latin typeface="ＭＳ ゴシック" panose="020B0609070205080204" pitchFamily="49" charset="-128"/>
                <a:ea typeface="ＭＳ ゴシック" panose="020B0609070205080204" pitchFamily="49" charset="-128"/>
                <a:cs typeface="WenQuanYi Zen Hei Mono"/>
              </a:rPr>
              <a:t>て</a:t>
            </a:r>
            <a:r>
              <a:rPr sz="1050" b="0" spc="30" dirty="0" err="1" smtClean="0">
                <a:latin typeface="ＭＳ ゴシック" panose="020B0609070205080204" pitchFamily="49" charset="-128"/>
                <a:ea typeface="ＭＳ ゴシック" panose="020B0609070205080204" pitchFamily="49" charset="-128"/>
                <a:cs typeface="WenQuanYi Zen Hei Mono"/>
              </a:rPr>
              <a:t>配置可</a:t>
            </a:r>
            <a:endParaRPr sz="1050" dirty="0">
              <a:latin typeface="ＭＳ ゴシック" panose="020B0609070205080204" pitchFamily="49" charset="-128"/>
              <a:ea typeface="ＭＳ ゴシック" panose="020B0609070205080204" pitchFamily="49" charset="-128"/>
              <a:cs typeface="WenQuanYi Zen Hei Mono"/>
            </a:endParaRPr>
          </a:p>
        </p:txBody>
      </p:sp>
      <p:sp>
        <p:nvSpPr>
          <p:cNvPr id="42" name="object 42"/>
          <p:cNvSpPr/>
          <p:nvPr/>
        </p:nvSpPr>
        <p:spPr>
          <a:xfrm>
            <a:off x="1124423" y="1682176"/>
            <a:ext cx="2847743" cy="1125337"/>
          </a:xfrm>
          <a:custGeom>
            <a:avLst/>
            <a:gdLst/>
            <a:ahLst/>
            <a:cxnLst/>
            <a:rect l="l" t="t" r="r" b="b"/>
            <a:pathLst>
              <a:path w="2576195" h="1118870">
                <a:moveTo>
                  <a:pt x="2575572" y="0"/>
                </a:moveTo>
                <a:lnTo>
                  <a:pt x="0" y="0"/>
                </a:lnTo>
                <a:lnTo>
                  <a:pt x="0" y="1118628"/>
                </a:lnTo>
                <a:lnTo>
                  <a:pt x="2575572" y="1118628"/>
                </a:lnTo>
                <a:lnTo>
                  <a:pt x="2575572" y="1112519"/>
                </a:lnTo>
                <a:lnTo>
                  <a:pt x="13728" y="1112519"/>
                </a:lnTo>
                <a:lnTo>
                  <a:pt x="6108" y="1104900"/>
                </a:lnTo>
                <a:lnTo>
                  <a:pt x="13728" y="1104900"/>
                </a:lnTo>
                <a:lnTo>
                  <a:pt x="13728" y="13728"/>
                </a:lnTo>
                <a:lnTo>
                  <a:pt x="6108" y="13728"/>
                </a:lnTo>
                <a:lnTo>
                  <a:pt x="13728" y="7619"/>
                </a:lnTo>
                <a:lnTo>
                  <a:pt x="2575572" y="7619"/>
                </a:lnTo>
                <a:lnTo>
                  <a:pt x="2575572" y="0"/>
                </a:lnTo>
                <a:close/>
              </a:path>
              <a:path w="2576195" h="1118870">
                <a:moveTo>
                  <a:pt x="13728" y="1104900"/>
                </a:moveTo>
                <a:lnTo>
                  <a:pt x="6108" y="1104900"/>
                </a:lnTo>
                <a:lnTo>
                  <a:pt x="13728" y="1112519"/>
                </a:lnTo>
                <a:lnTo>
                  <a:pt x="13728" y="1104900"/>
                </a:lnTo>
                <a:close/>
              </a:path>
              <a:path w="2576195" h="1118870">
                <a:moveTo>
                  <a:pt x="2561856" y="1104900"/>
                </a:moveTo>
                <a:lnTo>
                  <a:pt x="13728" y="1104900"/>
                </a:lnTo>
                <a:lnTo>
                  <a:pt x="13728" y="1112519"/>
                </a:lnTo>
                <a:lnTo>
                  <a:pt x="2561856" y="1112519"/>
                </a:lnTo>
                <a:lnTo>
                  <a:pt x="2561856" y="1104900"/>
                </a:lnTo>
                <a:close/>
              </a:path>
              <a:path w="2576195" h="1118870">
                <a:moveTo>
                  <a:pt x="2561856" y="7619"/>
                </a:moveTo>
                <a:lnTo>
                  <a:pt x="2561856" y="1112519"/>
                </a:lnTo>
                <a:lnTo>
                  <a:pt x="2567940" y="1104900"/>
                </a:lnTo>
                <a:lnTo>
                  <a:pt x="2575572" y="1104900"/>
                </a:lnTo>
                <a:lnTo>
                  <a:pt x="2575572" y="13728"/>
                </a:lnTo>
                <a:lnTo>
                  <a:pt x="2567940" y="13728"/>
                </a:lnTo>
                <a:lnTo>
                  <a:pt x="2561856" y="7619"/>
                </a:lnTo>
                <a:close/>
              </a:path>
              <a:path w="2576195" h="1118870">
                <a:moveTo>
                  <a:pt x="2575572" y="1104900"/>
                </a:moveTo>
                <a:lnTo>
                  <a:pt x="2567940" y="1104900"/>
                </a:lnTo>
                <a:lnTo>
                  <a:pt x="2561856" y="1112519"/>
                </a:lnTo>
                <a:lnTo>
                  <a:pt x="2575572" y="1112519"/>
                </a:lnTo>
                <a:lnTo>
                  <a:pt x="2575572" y="1104900"/>
                </a:lnTo>
                <a:close/>
              </a:path>
              <a:path w="2576195" h="1118870">
                <a:moveTo>
                  <a:pt x="13728" y="7619"/>
                </a:moveTo>
                <a:lnTo>
                  <a:pt x="6108" y="13728"/>
                </a:lnTo>
                <a:lnTo>
                  <a:pt x="13728" y="13728"/>
                </a:lnTo>
                <a:lnTo>
                  <a:pt x="13728" y="7619"/>
                </a:lnTo>
                <a:close/>
              </a:path>
              <a:path w="2576195" h="1118870">
                <a:moveTo>
                  <a:pt x="2561856" y="7619"/>
                </a:moveTo>
                <a:lnTo>
                  <a:pt x="13728" y="7619"/>
                </a:lnTo>
                <a:lnTo>
                  <a:pt x="13728" y="13728"/>
                </a:lnTo>
                <a:lnTo>
                  <a:pt x="2561856" y="13728"/>
                </a:lnTo>
                <a:lnTo>
                  <a:pt x="2561856" y="7619"/>
                </a:lnTo>
                <a:close/>
              </a:path>
              <a:path w="2576195" h="1118870">
                <a:moveTo>
                  <a:pt x="2575572" y="7619"/>
                </a:moveTo>
                <a:lnTo>
                  <a:pt x="2561856" y="7619"/>
                </a:lnTo>
                <a:lnTo>
                  <a:pt x="2567940" y="13728"/>
                </a:lnTo>
                <a:lnTo>
                  <a:pt x="2575572" y="13728"/>
                </a:lnTo>
                <a:lnTo>
                  <a:pt x="2575572" y="7619"/>
                </a:lnTo>
                <a:close/>
              </a:path>
            </a:pathLst>
          </a:custGeom>
          <a:solidFill>
            <a:srgbClr val="000000"/>
          </a:solidFill>
        </p:spPr>
        <p:txBody>
          <a:bodyPr wrap="square" lIns="0" tIns="0" rIns="0" bIns="0" rtlCol="0"/>
          <a:lstStyle/>
          <a:p>
            <a:endParaRPr/>
          </a:p>
        </p:txBody>
      </p:sp>
      <p:sp>
        <p:nvSpPr>
          <p:cNvPr id="43" name="object 43"/>
          <p:cNvSpPr txBox="1"/>
          <p:nvPr/>
        </p:nvSpPr>
        <p:spPr>
          <a:xfrm>
            <a:off x="1197407" y="1739204"/>
            <a:ext cx="2872487" cy="904093"/>
          </a:xfrm>
          <a:prstGeom prst="rect">
            <a:avLst/>
          </a:prstGeom>
        </p:spPr>
        <p:txBody>
          <a:bodyPr vert="horz" wrap="square" lIns="0" tIns="14604" rIns="0" bIns="0" rtlCol="0">
            <a:spAutoFit/>
          </a:bodyPr>
          <a:lstStyle/>
          <a:p>
            <a:pPr marL="104139">
              <a:lnSpc>
                <a:spcPct val="100000"/>
              </a:lnSpc>
              <a:spcBef>
                <a:spcPts val="114"/>
              </a:spcBef>
            </a:pPr>
            <a:r>
              <a:rPr lang="en-US" altLang="ja-JP" sz="1350" b="0" spc="15" dirty="0" smtClean="0">
                <a:latin typeface="ＭＳ ゴシック" panose="020B0609070205080204" pitchFamily="49" charset="-128"/>
                <a:ea typeface="ＭＳ ゴシック" panose="020B0609070205080204" pitchFamily="49" charset="-128"/>
                <a:cs typeface="WenQuanYi Zen Hei Mono"/>
              </a:rPr>
              <a:t>【</a:t>
            </a:r>
            <a:r>
              <a:rPr lang="ja-JP" altLang="en-US" sz="1350" b="0" spc="15" dirty="0" smtClean="0">
                <a:latin typeface="ＭＳ ゴシック" panose="020B0609070205080204" pitchFamily="49" charset="-128"/>
                <a:ea typeface="ＭＳ ゴシック" panose="020B0609070205080204" pitchFamily="49" charset="-128"/>
                <a:cs typeface="WenQuanYi Zen Hei Mono"/>
              </a:rPr>
              <a:t>一部緩和</a:t>
            </a:r>
            <a:r>
              <a:rPr lang="en-US" altLang="ja-JP" sz="1350" b="0" u="sng" spc="15" dirty="0" smtClean="0">
                <a:solidFill>
                  <a:srgbClr val="FF0000"/>
                </a:solidFill>
                <a:latin typeface="ＭＳ ゴシック" panose="020B0609070205080204" pitchFamily="49" charset="-128"/>
                <a:ea typeface="ＭＳ ゴシック" panose="020B0609070205080204" pitchFamily="49" charset="-128"/>
                <a:cs typeface="WenQuanYi Zen Hei Mono"/>
              </a:rPr>
              <a:t>※</a:t>
            </a:r>
            <a:r>
              <a:rPr lang="ja-JP" altLang="en-US" sz="1350" b="0" u="sng" spc="15" dirty="0" smtClean="0">
                <a:solidFill>
                  <a:srgbClr val="FF0000"/>
                </a:solidFill>
                <a:latin typeface="ＭＳ ゴシック" panose="020B0609070205080204" pitchFamily="49" charset="-128"/>
                <a:ea typeface="ＭＳ ゴシック" panose="020B0609070205080204" pitchFamily="49" charset="-128"/>
                <a:cs typeface="WenQuanYi Zen Hei Mono"/>
              </a:rPr>
              <a:t>１</a:t>
            </a:r>
            <a:r>
              <a:rPr lang="en-US" altLang="ja-JP" sz="1350" b="0" spc="15" dirty="0" smtClean="0">
                <a:latin typeface="ＭＳ ゴシック" panose="020B0609070205080204" pitchFamily="49" charset="-128"/>
                <a:ea typeface="ＭＳ ゴシック" panose="020B0609070205080204" pitchFamily="49" charset="-128"/>
                <a:cs typeface="WenQuanYi Zen Hei Mono"/>
              </a:rPr>
              <a:t>】</a:t>
            </a:r>
            <a:r>
              <a:rPr lang="ja-JP" altLang="en-US" sz="1350" b="0" spc="15" dirty="0" smtClean="0">
                <a:latin typeface="ＭＳ ゴシック" panose="020B0609070205080204" pitchFamily="49" charset="-128"/>
                <a:ea typeface="ＭＳ ゴシック" panose="020B0609070205080204" pitchFamily="49" charset="-128"/>
                <a:cs typeface="WenQuanYi Zen Hei Mono"/>
              </a:rPr>
              <a:t>実務経験</a:t>
            </a:r>
            <a:endParaRPr sz="1350" dirty="0">
              <a:latin typeface="ＭＳ ゴシック" panose="020B0609070205080204" pitchFamily="49" charset="-128"/>
              <a:ea typeface="ＭＳ ゴシック" panose="020B0609070205080204" pitchFamily="49" charset="-128"/>
              <a:cs typeface="WenQuanYi Zen Hei Mono"/>
            </a:endParaRPr>
          </a:p>
          <a:p>
            <a:pPr>
              <a:lnSpc>
                <a:spcPct val="100000"/>
              </a:lnSpc>
              <a:spcBef>
                <a:spcPts val="90"/>
              </a:spcBef>
            </a:pPr>
            <a:endParaRPr sz="850" dirty="0">
              <a:latin typeface="ＭＳ ゴシック" panose="020B0609070205080204" pitchFamily="49" charset="-128"/>
              <a:ea typeface="ＭＳ ゴシック" panose="020B0609070205080204" pitchFamily="49" charset="-128"/>
              <a:cs typeface="WenQuanYi Zen Hei Mono"/>
            </a:endParaRPr>
          </a:p>
          <a:p>
            <a:pPr marL="12700" marR="1074420">
              <a:lnSpc>
                <a:spcPct val="101699"/>
              </a:lnSpc>
            </a:pPr>
            <a:r>
              <a:rPr lang="ja-JP" altLang="en-US" sz="1150" spc="25" dirty="0" smtClean="0">
                <a:latin typeface="ＭＳ ゴシック" panose="020B0609070205080204" pitchFamily="49" charset="-128"/>
                <a:ea typeface="ＭＳ ゴシック" panose="020B0609070205080204" pitchFamily="49" charset="-128"/>
                <a:cs typeface="AoyagiKouzanFontT"/>
              </a:rPr>
              <a:t>相談支援業務　</a:t>
            </a:r>
            <a:r>
              <a:rPr lang="ja-JP" altLang="en-US" sz="1150" spc="25" dirty="0" smtClean="0">
                <a:latin typeface="ＭＳ ゴシック" panose="020B0609070205080204" pitchFamily="49" charset="-128"/>
                <a:ea typeface="ＭＳ ゴシック" panose="020B0609070205080204" pitchFamily="49" charset="-128"/>
                <a:cs typeface="AoyagiKouzanFontT"/>
              </a:rPr>
              <a:t>５</a:t>
            </a:r>
            <a:r>
              <a:rPr lang="ja-JP" altLang="en-US" sz="1150" spc="25" dirty="0" smtClean="0">
                <a:latin typeface="ＭＳ ゴシック" panose="020B0609070205080204" pitchFamily="49" charset="-128"/>
                <a:ea typeface="ＭＳ ゴシック" panose="020B0609070205080204" pitchFamily="49" charset="-128"/>
                <a:cs typeface="AoyagiKouzanFontT"/>
              </a:rPr>
              <a:t>年</a:t>
            </a:r>
            <a:endParaRPr lang="en-US" altLang="ja-JP" sz="1150" spc="114" dirty="0">
              <a:latin typeface="ＭＳ ゴシック" panose="020B0609070205080204" pitchFamily="49" charset="-128"/>
              <a:ea typeface="ＭＳ ゴシック" panose="020B0609070205080204" pitchFamily="49" charset="-128"/>
              <a:cs typeface="AoyagiKouzanFontT"/>
            </a:endParaRPr>
          </a:p>
          <a:p>
            <a:pPr marL="12700" marR="1074420">
              <a:lnSpc>
                <a:spcPct val="101699"/>
              </a:lnSpc>
            </a:pPr>
            <a:r>
              <a:rPr lang="ja-JP" altLang="en-US" sz="1150" spc="25" dirty="0" smtClean="0">
                <a:latin typeface="ＭＳ ゴシック" panose="020B0609070205080204" pitchFamily="49" charset="-128"/>
                <a:ea typeface="ＭＳ ゴシック" panose="020B0609070205080204" pitchFamily="49" charset="-128"/>
                <a:cs typeface="AoyagiKouzanFontT"/>
              </a:rPr>
              <a:t>直接支援業務　８年</a:t>
            </a:r>
            <a:endParaRPr sz="1150" dirty="0">
              <a:latin typeface="ＭＳ ゴシック" panose="020B0609070205080204" pitchFamily="49" charset="-128"/>
              <a:ea typeface="ＭＳ ゴシック" panose="020B0609070205080204" pitchFamily="49" charset="-128"/>
              <a:cs typeface="AoyagiKouzanFontT"/>
            </a:endParaRPr>
          </a:p>
          <a:p>
            <a:pPr marL="12700">
              <a:lnSpc>
                <a:spcPct val="100000"/>
              </a:lnSpc>
              <a:spcBef>
                <a:spcPts val="35"/>
              </a:spcBef>
            </a:pPr>
            <a:r>
              <a:rPr lang="ja-JP" altLang="en-US" sz="1150" spc="25" dirty="0" smtClean="0">
                <a:latin typeface="ＭＳ ゴシック" panose="020B0609070205080204" pitchFamily="49" charset="-128"/>
                <a:ea typeface="ＭＳ ゴシック" panose="020B0609070205080204" pitchFamily="49" charset="-128"/>
                <a:cs typeface="AoyagiKouzanFontT"/>
              </a:rPr>
              <a:t>有資格者による相談・直接支援</a:t>
            </a:r>
            <a:r>
              <a:rPr sz="1150" spc="120" dirty="0" smtClean="0">
                <a:latin typeface="ＭＳ ゴシック" panose="020B0609070205080204" pitchFamily="49" charset="-128"/>
                <a:ea typeface="ＭＳ ゴシック" panose="020B0609070205080204" pitchFamily="49" charset="-128"/>
                <a:cs typeface="AoyagiKouzanFontT"/>
              </a:rPr>
              <a:t> </a:t>
            </a:r>
            <a:r>
              <a:rPr lang="ja-JP" altLang="en-US" sz="1150" spc="120" dirty="0" smtClean="0">
                <a:latin typeface="ＭＳ ゴシック" panose="020B0609070205080204" pitchFamily="49" charset="-128"/>
                <a:ea typeface="ＭＳ ゴシック" panose="020B0609070205080204" pitchFamily="49" charset="-128"/>
                <a:cs typeface="AoyagiKouzanFontT"/>
              </a:rPr>
              <a:t>３年</a:t>
            </a:r>
            <a:endParaRPr sz="1150" dirty="0">
              <a:latin typeface="ＭＳ ゴシック" panose="020B0609070205080204" pitchFamily="49" charset="-128"/>
              <a:ea typeface="ＭＳ ゴシック" panose="020B0609070205080204" pitchFamily="49" charset="-128"/>
              <a:cs typeface="AoyagiKouzanFontT"/>
            </a:endParaRPr>
          </a:p>
        </p:txBody>
      </p:sp>
      <p:sp>
        <p:nvSpPr>
          <p:cNvPr id="44" name="object 44"/>
          <p:cNvSpPr/>
          <p:nvPr/>
        </p:nvSpPr>
        <p:spPr>
          <a:xfrm>
            <a:off x="4602467" y="2033067"/>
            <a:ext cx="622300" cy="664845"/>
          </a:xfrm>
          <a:custGeom>
            <a:avLst/>
            <a:gdLst/>
            <a:ahLst/>
            <a:cxnLst/>
            <a:rect l="l" t="t" r="r" b="b"/>
            <a:pathLst>
              <a:path w="622300" h="664844">
                <a:moveTo>
                  <a:pt x="621791" y="0"/>
                </a:moveTo>
                <a:lnTo>
                  <a:pt x="0" y="0"/>
                </a:lnTo>
                <a:lnTo>
                  <a:pt x="0" y="664464"/>
                </a:lnTo>
                <a:lnTo>
                  <a:pt x="621791" y="664464"/>
                </a:lnTo>
                <a:lnTo>
                  <a:pt x="621791" y="658380"/>
                </a:lnTo>
                <a:lnTo>
                  <a:pt x="9144" y="658380"/>
                </a:lnTo>
                <a:lnTo>
                  <a:pt x="4584" y="653796"/>
                </a:lnTo>
                <a:lnTo>
                  <a:pt x="9144" y="653796"/>
                </a:lnTo>
                <a:lnTo>
                  <a:pt x="9144" y="9144"/>
                </a:lnTo>
                <a:lnTo>
                  <a:pt x="4584" y="9144"/>
                </a:lnTo>
                <a:lnTo>
                  <a:pt x="9144" y="4584"/>
                </a:lnTo>
                <a:lnTo>
                  <a:pt x="621791" y="4584"/>
                </a:lnTo>
                <a:lnTo>
                  <a:pt x="621791" y="0"/>
                </a:lnTo>
                <a:close/>
              </a:path>
              <a:path w="622300" h="664844">
                <a:moveTo>
                  <a:pt x="9144" y="653796"/>
                </a:moveTo>
                <a:lnTo>
                  <a:pt x="4584" y="653796"/>
                </a:lnTo>
                <a:lnTo>
                  <a:pt x="9144" y="658380"/>
                </a:lnTo>
                <a:lnTo>
                  <a:pt x="9144" y="653796"/>
                </a:lnTo>
                <a:close/>
              </a:path>
              <a:path w="622300" h="664844">
                <a:moveTo>
                  <a:pt x="611124" y="653796"/>
                </a:moveTo>
                <a:lnTo>
                  <a:pt x="9144" y="653796"/>
                </a:lnTo>
                <a:lnTo>
                  <a:pt x="9144" y="658380"/>
                </a:lnTo>
                <a:lnTo>
                  <a:pt x="611124" y="658380"/>
                </a:lnTo>
                <a:lnTo>
                  <a:pt x="611124" y="653796"/>
                </a:lnTo>
                <a:close/>
              </a:path>
              <a:path w="622300" h="664844">
                <a:moveTo>
                  <a:pt x="611124" y="4584"/>
                </a:moveTo>
                <a:lnTo>
                  <a:pt x="611124" y="658380"/>
                </a:lnTo>
                <a:lnTo>
                  <a:pt x="617232" y="653796"/>
                </a:lnTo>
                <a:lnTo>
                  <a:pt x="621791" y="653796"/>
                </a:lnTo>
                <a:lnTo>
                  <a:pt x="621791" y="9144"/>
                </a:lnTo>
                <a:lnTo>
                  <a:pt x="617232" y="9144"/>
                </a:lnTo>
                <a:lnTo>
                  <a:pt x="611124" y="4584"/>
                </a:lnTo>
                <a:close/>
              </a:path>
              <a:path w="622300" h="664844">
                <a:moveTo>
                  <a:pt x="621791" y="653796"/>
                </a:moveTo>
                <a:lnTo>
                  <a:pt x="617232" y="653796"/>
                </a:lnTo>
                <a:lnTo>
                  <a:pt x="611124" y="658380"/>
                </a:lnTo>
                <a:lnTo>
                  <a:pt x="621791" y="658380"/>
                </a:lnTo>
                <a:lnTo>
                  <a:pt x="621791" y="653796"/>
                </a:lnTo>
                <a:close/>
              </a:path>
              <a:path w="622300" h="664844">
                <a:moveTo>
                  <a:pt x="9144" y="4584"/>
                </a:moveTo>
                <a:lnTo>
                  <a:pt x="4584" y="9144"/>
                </a:lnTo>
                <a:lnTo>
                  <a:pt x="9144" y="9144"/>
                </a:lnTo>
                <a:lnTo>
                  <a:pt x="9144" y="4584"/>
                </a:lnTo>
                <a:close/>
              </a:path>
              <a:path w="622300" h="664844">
                <a:moveTo>
                  <a:pt x="611124" y="4584"/>
                </a:moveTo>
                <a:lnTo>
                  <a:pt x="9144" y="4584"/>
                </a:lnTo>
                <a:lnTo>
                  <a:pt x="9144" y="9144"/>
                </a:lnTo>
                <a:lnTo>
                  <a:pt x="611124" y="9144"/>
                </a:lnTo>
                <a:lnTo>
                  <a:pt x="611124" y="4584"/>
                </a:lnTo>
                <a:close/>
              </a:path>
              <a:path w="622300" h="664844">
                <a:moveTo>
                  <a:pt x="621791" y="4584"/>
                </a:moveTo>
                <a:lnTo>
                  <a:pt x="611124" y="4584"/>
                </a:lnTo>
                <a:lnTo>
                  <a:pt x="617232" y="9144"/>
                </a:lnTo>
                <a:lnTo>
                  <a:pt x="621791" y="9144"/>
                </a:lnTo>
                <a:lnTo>
                  <a:pt x="621791" y="4584"/>
                </a:lnTo>
                <a:close/>
              </a:path>
            </a:pathLst>
          </a:custGeom>
          <a:solidFill>
            <a:srgbClr val="000000"/>
          </a:solidFill>
        </p:spPr>
        <p:txBody>
          <a:bodyPr wrap="square" lIns="0" tIns="0" rIns="0" bIns="0" rtlCol="0"/>
          <a:lstStyle/>
          <a:p>
            <a:endParaRPr/>
          </a:p>
        </p:txBody>
      </p:sp>
      <p:sp>
        <p:nvSpPr>
          <p:cNvPr id="45" name="object 45"/>
          <p:cNvSpPr txBox="1"/>
          <p:nvPr/>
        </p:nvSpPr>
        <p:spPr>
          <a:xfrm>
            <a:off x="4752847" y="2135578"/>
            <a:ext cx="324485" cy="419100"/>
          </a:xfrm>
          <a:prstGeom prst="rect">
            <a:avLst/>
          </a:prstGeom>
        </p:spPr>
        <p:txBody>
          <a:bodyPr vert="horz" wrap="square" lIns="0" tIns="12065" rIns="0" bIns="0" rtlCol="0">
            <a:spAutoFit/>
          </a:bodyPr>
          <a:lstStyle/>
          <a:p>
            <a:pPr marL="12700" marR="5080">
              <a:lnSpc>
                <a:spcPct val="112200"/>
              </a:lnSpc>
              <a:spcBef>
                <a:spcPts val="95"/>
              </a:spcBef>
            </a:pPr>
            <a:r>
              <a:rPr sz="1150" spc="20" dirty="0">
                <a:latin typeface="ＭＳ ゴシック" panose="020B0609070205080204" pitchFamily="49" charset="-128"/>
                <a:ea typeface="ＭＳ ゴシック" panose="020B0609070205080204" pitchFamily="49" charset="-128"/>
                <a:cs typeface="AoyagiKouzanFontT"/>
              </a:rPr>
              <a:t>基礎 研修</a:t>
            </a:r>
            <a:endParaRPr sz="1150" dirty="0">
              <a:latin typeface="ＭＳ ゴシック" panose="020B0609070205080204" pitchFamily="49" charset="-128"/>
              <a:ea typeface="ＭＳ ゴシック" panose="020B0609070205080204" pitchFamily="49" charset="-128"/>
              <a:cs typeface="AoyagiKouzanFontT"/>
            </a:endParaRPr>
          </a:p>
        </p:txBody>
      </p:sp>
      <p:grpSp>
        <p:nvGrpSpPr>
          <p:cNvPr id="46" name="object 46"/>
          <p:cNvGrpSpPr/>
          <p:nvPr/>
        </p:nvGrpSpPr>
        <p:grpSpPr>
          <a:xfrm>
            <a:off x="525780" y="3066351"/>
            <a:ext cx="9642475" cy="332740"/>
            <a:chOff x="525780" y="3066351"/>
            <a:chExt cx="9642475" cy="332740"/>
          </a:xfrm>
        </p:grpSpPr>
        <p:sp>
          <p:nvSpPr>
            <p:cNvPr id="47" name="object 47"/>
            <p:cNvSpPr/>
            <p:nvPr/>
          </p:nvSpPr>
          <p:spPr>
            <a:xfrm>
              <a:off x="528815" y="3069399"/>
              <a:ext cx="9636760" cy="325120"/>
            </a:xfrm>
            <a:custGeom>
              <a:avLst/>
              <a:gdLst/>
              <a:ahLst/>
              <a:cxnLst/>
              <a:rect l="l" t="t" r="r" b="b"/>
              <a:pathLst>
                <a:path w="9636760" h="325120">
                  <a:moveTo>
                    <a:pt x="9636252" y="0"/>
                  </a:moveTo>
                  <a:lnTo>
                    <a:pt x="0" y="0"/>
                  </a:lnTo>
                  <a:lnTo>
                    <a:pt x="0" y="324599"/>
                  </a:lnTo>
                  <a:lnTo>
                    <a:pt x="9636252" y="324599"/>
                  </a:lnTo>
                  <a:lnTo>
                    <a:pt x="9636252" y="0"/>
                  </a:lnTo>
                  <a:close/>
                </a:path>
              </a:pathLst>
            </a:custGeom>
            <a:solidFill>
              <a:srgbClr val="DAEDF3"/>
            </a:solidFill>
          </p:spPr>
          <p:txBody>
            <a:bodyPr wrap="square" lIns="0" tIns="0" rIns="0" bIns="0" rtlCol="0"/>
            <a:lstStyle/>
            <a:p>
              <a:endParaRPr/>
            </a:p>
          </p:txBody>
        </p:sp>
        <p:sp>
          <p:nvSpPr>
            <p:cNvPr id="48" name="object 48"/>
            <p:cNvSpPr/>
            <p:nvPr/>
          </p:nvSpPr>
          <p:spPr>
            <a:xfrm>
              <a:off x="525780" y="3066351"/>
              <a:ext cx="9642475" cy="332740"/>
            </a:xfrm>
            <a:custGeom>
              <a:avLst/>
              <a:gdLst/>
              <a:ahLst/>
              <a:cxnLst/>
              <a:rect l="l" t="t" r="r" b="b"/>
              <a:pathLst>
                <a:path w="9642475" h="332739">
                  <a:moveTo>
                    <a:pt x="9640824" y="0"/>
                  </a:moveTo>
                  <a:lnTo>
                    <a:pt x="1524" y="0"/>
                  </a:lnTo>
                  <a:lnTo>
                    <a:pt x="0" y="1511"/>
                  </a:lnTo>
                  <a:lnTo>
                    <a:pt x="0" y="330707"/>
                  </a:lnTo>
                  <a:lnTo>
                    <a:pt x="1524" y="332231"/>
                  </a:lnTo>
                  <a:lnTo>
                    <a:pt x="9640824" y="332231"/>
                  </a:lnTo>
                  <a:lnTo>
                    <a:pt x="9642348" y="330707"/>
                  </a:lnTo>
                  <a:lnTo>
                    <a:pt x="9642348" y="327647"/>
                  </a:lnTo>
                  <a:lnTo>
                    <a:pt x="6096" y="327647"/>
                  </a:lnTo>
                  <a:lnTo>
                    <a:pt x="3035" y="324599"/>
                  </a:lnTo>
                  <a:lnTo>
                    <a:pt x="6096" y="324599"/>
                  </a:lnTo>
                  <a:lnTo>
                    <a:pt x="6096" y="6095"/>
                  </a:lnTo>
                  <a:lnTo>
                    <a:pt x="3035" y="6095"/>
                  </a:lnTo>
                  <a:lnTo>
                    <a:pt x="6096" y="3035"/>
                  </a:lnTo>
                  <a:lnTo>
                    <a:pt x="9642348" y="3035"/>
                  </a:lnTo>
                  <a:lnTo>
                    <a:pt x="9642348" y="1511"/>
                  </a:lnTo>
                  <a:lnTo>
                    <a:pt x="9640824" y="0"/>
                  </a:lnTo>
                  <a:close/>
                </a:path>
                <a:path w="9642475" h="332739">
                  <a:moveTo>
                    <a:pt x="6096" y="324599"/>
                  </a:moveTo>
                  <a:lnTo>
                    <a:pt x="3035" y="324599"/>
                  </a:lnTo>
                  <a:lnTo>
                    <a:pt x="6096" y="327647"/>
                  </a:lnTo>
                  <a:lnTo>
                    <a:pt x="6096" y="324599"/>
                  </a:lnTo>
                  <a:close/>
                </a:path>
                <a:path w="9642475" h="332739">
                  <a:moveTo>
                    <a:pt x="9636239" y="324599"/>
                  </a:moveTo>
                  <a:lnTo>
                    <a:pt x="6096" y="324599"/>
                  </a:lnTo>
                  <a:lnTo>
                    <a:pt x="6096" y="327647"/>
                  </a:lnTo>
                  <a:lnTo>
                    <a:pt x="9636239" y="327647"/>
                  </a:lnTo>
                  <a:lnTo>
                    <a:pt x="9636239" y="324599"/>
                  </a:lnTo>
                  <a:close/>
                </a:path>
                <a:path w="9642475" h="332739">
                  <a:moveTo>
                    <a:pt x="9636239" y="3035"/>
                  </a:moveTo>
                  <a:lnTo>
                    <a:pt x="9636239" y="327647"/>
                  </a:lnTo>
                  <a:lnTo>
                    <a:pt x="9639300" y="324599"/>
                  </a:lnTo>
                  <a:lnTo>
                    <a:pt x="9642348" y="324599"/>
                  </a:lnTo>
                  <a:lnTo>
                    <a:pt x="9642348" y="6095"/>
                  </a:lnTo>
                  <a:lnTo>
                    <a:pt x="9639300" y="6095"/>
                  </a:lnTo>
                  <a:lnTo>
                    <a:pt x="9636239" y="3035"/>
                  </a:lnTo>
                  <a:close/>
                </a:path>
                <a:path w="9642475" h="332739">
                  <a:moveTo>
                    <a:pt x="9642348" y="324599"/>
                  </a:moveTo>
                  <a:lnTo>
                    <a:pt x="9639300" y="324599"/>
                  </a:lnTo>
                  <a:lnTo>
                    <a:pt x="9636239" y="327647"/>
                  </a:lnTo>
                  <a:lnTo>
                    <a:pt x="9642348" y="327647"/>
                  </a:lnTo>
                  <a:lnTo>
                    <a:pt x="9642348" y="324599"/>
                  </a:lnTo>
                  <a:close/>
                </a:path>
                <a:path w="9642475" h="332739">
                  <a:moveTo>
                    <a:pt x="6096" y="3035"/>
                  </a:moveTo>
                  <a:lnTo>
                    <a:pt x="3035" y="6095"/>
                  </a:lnTo>
                  <a:lnTo>
                    <a:pt x="6096" y="6095"/>
                  </a:lnTo>
                  <a:lnTo>
                    <a:pt x="6096" y="3035"/>
                  </a:lnTo>
                  <a:close/>
                </a:path>
                <a:path w="9642475" h="332739">
                  <a:moveTo>
                    <a:pt x="9636239" y="3035"/>
                  </a:moveTo>
                  <a:lnTo>
                    <a:pt x="6096" y="3035"/>
                  </a:lnTo>
                  <a:lnTo>
                    <a:pt x="6096" y="6095"/>
                  </a:lnTo>
                  <a:lnTo>
                    <a:pt x="9636239" y="6095"/>
                  </a:lnTo>
                  <a:lnTo>
                    <a:pt x="9636239" y="3035"/>
                  </a:lnTo>
                  <a:close/>
                </a:path>
                <a:path w="9642475" h="332739">
                  <a:moveTo>
                    <a:pt x="9642348" y="3035"/>
                  </a:moveTo>
                  <a:lnTo>
                    <a:pt x="9636239" y="3035"/>
                  </a:lnTo>
                  <a:lnTo>
                    <a:pt x="9639300" y="6095"/>
                  </a:lnTo>
                  <a:lnTo>
                    <a:pt x="9642348" y="6095"/>
                  </a:lnTo>
                  <a:lnTo>
                    <a:pt x="9642348" y="3035"/>
                  </a:lnTo>
                  <a:close/>
                </a:path>
              </a:pathLst>
            </a:custGeom>
            <a:solidFill>
              <a:srgbClr val="000000"/>
            </a:solidFill>
          </p:spPr>
          <p:txBody>
            <a:bodyPr wrap="square" lIns="0" tIns="0" rIns="0" bIns="0" rtlCol="0"/>
            <a:lstStyle/>
            <a:p>
              <a:endParaRPr/>
            </a:p>
          </p:txBody>
        </p:sp>
      </p:grpSp>
      <p:sp>
        <p:nvSpPr>
          <p:cNvPr id="49" name="object 49"/>
          <p:cNvSpPr txBox="1"/>
          <p:nvPr/>
        </p:nvSpPr>
        <p:spPr>
          <a:xfrm>
            <a:off x="528815" y="3069399"/>
            <a:ext cx="9636760" cy="287899"/>
          </a:xfrm>
          <a:prstGeom prst="rect">
            <a:avLst/>
          </a:prstGeom>
        </p:spPr>
        <p:txBody>
          <a:bodyPr vert="horz" wrap="square" lIns="0" tIns="18415" rIns="0" bIns="0" rtlCol="0">
            <a:spAutoFit/>
          </a:bodyPr>
          <a:lstStyle/>
          <a:p>
            <a:pPr marL="3810" algn="ctr">
              <a:lnSpc>
                <a:spcPct val="100000"/>
              </a:lnSpc>
              <a:spcBef>
                <a:spcPts val="145"/>
              </a:spcBef>
              <a:tabLst>
                <a:tab pos="2196465" algn="l"/>
              </a:tabLst>
            </a:pPr>
            <a:r>
              <a:rPr lang="ja-JP" altLang="en-US" sz="1750" b="0" spc="10" dirty="0" smtClean="0">
                <a:latin typeface="ＭＳ ゴシック" panose="020B0609070205080204" pitchFamily="49" charset="-128"/>
                <a:ea typeface="ＭＳ ゴシック" panose="020B0609070205080204" pitchFamily="49" charset="-128"/>
                <a:cs typeface="WenQuanYi Zen Hei Mono"/>
              </a:rPr>
              <a:t>見直し内容の詳細　　（令和元年度～）</a:t>
            </a:r>
            <a:endParaRPr sz="1750" dirty="0">
              <a:latin typeface="ＭＳ ゴシック" panose="020B0609070205080204" pitchFamily="49" charset="-128"/>
              <a:ea typeface="ＭＳ ゴシック" panose="020B0609070205080204" pitchFamily="49" charset="-128"/>
              <a:cs typeface="WenQuanYi Zen Hei Mono"/>
            </a:endParaRPr>
          </a:p>
        </p:txBody>
      </p:sp>
      <p:grpSp>
        <p:nvGrpSpPr>
          <p:cNvPr id="50" name="object 50"/>
          <p:cNvGrpSpPr/>
          <p:nvPr/>
        </p:nvGrpSpPr>
        <p:grpSpPr>
          <a:xfrm>
            <a:off x="8548116" y="1897431"/>
            <a:ext cx="356870" cy="79375"/>
            <a:chOff x="8548116" y="1897431"/>
            <a:chExt cx="356870" cy="79375"/>
          </a:xfrm>
        </p:grpSpPr>
        <p:sp>
          <p:nvSpPr>
            <p:cNvPr id="51" name="object 51"/>
            <p:cNvSpPr/>
            <p:nvPr/>
          </p:nvSpPr>
          <p:spPr>
            <a:xfrm>
              <a:off x="8549640" y="1898955"/>
              <a:ext cx="352425" cy="76200"/>
            </a:xfrm>
            <a:custGeom>
              <a:avLst/>
              <a:gdLst/>
              <a:ahLst/>
              <a:cxnLst/>
              <a:rect l="l" t="t" r="r" b="b"/>
              <a:pathLst>
                <a:path w="352425" h="76200">
                  <a:moveTo>
                    <a:pt x="352044" y="0"/>
                  </a:moveTo>
                  <a:lnTo>
                    <a:pt x="0" y="0"/>
                  </a:lnTo>
                  <a:lnTo>
                    <a:pt x="0" y="76200"/>
                  </a:lnTo>
                  <a:lnTo>
                    <a:pt x="352044" y="76200"/>
                  </a:lnTo>
                  <a:lnTo>
                    <a:pt x="352044" y="0"/>
                  </a:lnTo>
                  <a:close/>
                </a:path>
              </a:pathLst>
            </a:custGeom>
            <a:solidFill>
              <a:srgbClr val="92CCDC"/>
            </a:solidFill>
          </p:spPr>
          <p:txBody>
            <a:bodyPr wrap="square" lIns="0" tIns="0" rIns="0" bIns="0" rtlCol="0"/>
            <a:lstStyle/>
            <a:p>
              <a:endParaRPr/>
            </a:p>
          </p:txBody>
        </p:sp>
        <p:sp>
          <p:nvSpPr>
            <p:cNvPr id="52" name="object 52"/>
            <p:cNvSpPr/>
            <p:nvPr/>
          </p:nvSpPr>
          <p:spPr>
            <a:xfrm>
              <a:off x="8548116" y="1897431"/>
              <a:ext cx="356870" cy="79375"/>
            </a:xfrm>
            <a:custGeom>
              <a:avLst/>
              <a:gdLst/>
              <a:ahLst/>
              <a:cxnLst/>
              <a:rect l="l" t="t" r="r" b="b"/>
              <a:pathLst>
                <a:path w="356870" h="79375">
                  <a:moveTo>
                    <a:pt x="355079" y="0"/>
                  </a:moveTo>
                  <a:lnTo>
                    <a:pt x="1524" y="0"/>
                  </a:lnTo>
                  <a:lnTo>
                    <a:pt x="0" y="1524"/>
                  </a:lnTo>
                  <a:lnTo>
                    <a:pt x="0" y="79260"/>
                  </a:lnTo>
                  <a:lnTo>
                    <a:pt x="356603" y="79260"/>
                  </a:lnTo>
                  <a:lnTo>
                    <a:pt x="356603" y="77724"/>
                  </a:lnTo>
                  <a:lnTo>
                    <a:pt x="3048" y="77724"/>
                  </a:lnTo>
                  <a:lnTo>
                    <a:pt x="1524" y="76200"/>
                  </a:lnTo>
                  <a:lnTo>
                    <a:pt x="3048" y="76200"/>
                  </a:lnTo>
                  <a:lnTo>
                    <a:pt x="3048" y="3060"/>
                  </a:lnTo>
                  <a:lnTo>
                    <a:pt x="1524" y="3060"/>
                  </a:lnTo>
                  <a:lnTo>
                    <a:pt x="3048" y="1524"/>
                  </a:lnTo>
                  <a:lnTo>
                    <a:pt x="356603" y="1524"/>
                  </a:lnTo>
                  <a:lnTo>
                    <a:pt x="355079" y="0"/>
                  </a:lnTo>
                  <a:close/>
                </a:path>
                <a:path w="356870" h="79375">
                  <a:moveTo>
                    <a:pt x="3048" y="76200"/>
                  </a:moveTo>
                  <a:lnTo>
                    <a:pt x="1524" y="76200"/>
                  </a:lnTo>
                  <a:lnTo>
                    <a:pt x="3048" y="77724"/>
                  </a:lnTo>
                  <a:lnTo>
                    <a:pt x="3048" y="76200"/>
                  </a:lnTo>
                  <a:close/>
                </a:path>
                <a:path w="356870" h="79375">
                  <a:moveTo>
                    <a:pt x="352031" y="76200"/>
                  </a:moveTo>
                  <a:lnTo>
                    <a:pt x="3048" y="76200"/>
                  </a:lnTo>
                  <a:lnTo>
                    <a:pt x="3048" y="77724"/>
                  </a:lnTo>
                  <a:lnTo>
                    <a:pt x="352031" y="77724"/>
                  </a:lnTo>
                  <a:lnTo>
                    <a:pt x="352031" y="76200"/>
                  </a:lnTo>
                  <a:close/>
                </a:path>
                <a:path w="356870" h="79375">
                  <a:moveTo>
                    <a:pt x="352031" y="1524"/>
                  </a:moveTo>
                  <a:lnTo>
                    <a:pt x="352031" y="77724"/>
                  </a:lnTo>
                  <a:lnTo>
                    <a:pt x="353555" y="76200"/>
                  </a:lnTo>
                  <a:lnTo>
                    <a:pt x="356603" y="76200"/>
                  </a:lnTo>
                  <a:lnTo>
                    <a:pt x="356603" y="3060"/>
                  </a:lnTo>
                  <a:lnTo>
                    <a:pt x="353555" y="3060"/>
                  </a:lnTo>
                  <a:lnTo>
                    <a:pt x="352031" y="1524"/>
                  </a:lnTo>
                  <a:close/>
                </a:path>
                <a:path w="356870" h="79375">
                  <a:moveTo>
                    <a:pt x="356603" y="76200"/>
                  </a:moveTo>
                  <a:lnTo>
                    <a:pt x="353555" y="76200"/>
                  </a:lnTo>
                  <a:lnTo>
                    <a:pt x="352031" y="77724"/>
                  </a:lnTo>
                  <a:lnTo>
                    <a:pt x="356603" y="77724"/>
                  </a:lnTo>
                  <a:lnTo>
                    <a:pt x="356603" y="76200"/>
                  </a:lnTo>
                  <a:close/>
                </a:path>
                <a:path w="356870" h="79375">
                  <a:moveTo>
                    <a:pt x="3048" y="1524"/>
                  </a:moveTo>
                  <a:lnTo>
                    <a:pt x="1524" y="3060"/>
                  </a:lnTo>
                  <a:lnTo>
                    <a:pt x="3048" y="3060"/>
                  </a:lnTo>
                  <a:lnTo>
                    <a:pt x="3048" y="1524"/>
                  </a:lnTo>
                  <a:close/>
                </a:path>
                <a:path w="356870" h="79375">
                  <a:moveTo>
                    <a:pt x="352031" y="1524"/>
                  </a:moveTo>
                  <a:lnTo>
                    <a:pt x="3048" y="1524"/>
                  </a:lnTo>
                  <a:lnTo>
                    <a:pt x="3048" y="3060"/>
                  </a:lnTo>
                  <a:lnTo>
                    <a:pt x="352031" y="3060"/>
                  </a:lnTo>
                  <a:lnTo>
                    <a:pt x="352031" y="1524"/>
                  </a:lnTo>
                  <a:close/>
                </a:path>
                <a:path w="356870" h="79375">
                  <a:moveTo>
                    <a:pt x="356603" y="1524"/>
                  </a:moveTo>
                  <a:lnTo>
                    <a:pt x="352031" y="1524"/>
                  </a:lnTo>
                  <a:lnTo>
                    <a:pt x="353555" y="3060"/>
                  </a:lnTo>
                  <a:lnTo>
                    <a:pt x="356603" y="3060"/>
                  </a:lnTo>
                  <a:lnTo>
                    <a:pt x="356603" y="1524"/>
                  </a:lnTo>
                  <a:close/>
                </a:path>
              </a:pathLst>
            </a:custGeom>
            <a:solidFill>
              <a:srgbClr val="548DD4"/>
            </a:solidFill>
          </p:spPr>
          <p:txBody>
            <a:bodyPr wrap="square" lIns="0" tIns="0" rIns="0" bIns="0" rtlCol="0"/>
            <a:lstStyle/>
            <a:p>
              <a:endParaRPr/>
            </a:p>
          </p:txBody>
        </p:sp>
      </p:grpSp>
      <p:grpSp>
        <p:nvGrpSpPr>
          <p:cNvPr id="53" name="object 53"/>
          <p:cNvGrpSpPr/>
          <p:nvPr/>
        </p:nvGrpSpPr>
        <p:grpSpPr>
          <a:xfrm>
            <a:off x="5689079" y="2045271"/>
            <a:ext cx="3215640" cy="676910"/>
            <a:chOff x="5689079" y="2045271"/>
            <a:chExt cx="3215640" cy="676910"/>
          </a:xfrm>
        </p:grpSpPr>
        <p:sp>
          <p:nvSpPr>
            <p:cNvPr id="54" name="object 54"/>
            <p:cNvSpPr/>
            <p:nvPr/>
          </p:nvSpPr>
          <p:spPr>
            <a:xfrm>
              <a:off x="5689079" y="2045271"/>
              <a:ext cx="1190625" cy="676910"/>
            </a:xfrm>
            <a:custGeom>
              <a:avLst/>
              <a:gdLst/>
              <a:ahLst/>
              <a:cxnLst/>
              <a:rect l="l" t="t" r="r" b="b"/>
              <a:pathLst>
                <a:path w="1190625" h="676910">
                  <a:moveTo>
                    <a:pt x="1190243" y="0"/>
                  </a:moveTo>
                  <a:lnTo>
                    <a:pt x="0" y="0"/>
                  </a:lnTo>
                  <a:lnTo>
                    <a:pt x="0" y="676656"/>
                  </a:lnTo>
                  <a:lnTo>
                    <a:pt x="1190243" y="676656"/>
                  </a:lnTo>
                  <a:lnTo>
                    <a:pt x="1190243" y="672071"/>
                  </a:lnTo>
                  <a:lnTo>
                    <a:pt x="10667" y="672071"/>
                  </a:lnTo>
                  <a:lnTo>
                    <a:pt x="4584" y="665988"/>
                  </a:lnTo>
                  <a:lnTo>
                    <a:pt x="10667" y="665988"/>
                  </a:lnTo>
                  <a:lnTo>
                    <a:pt x="10667" y="10668"/>
                  </a:lnTo>
                  <a:lnTo>
                    <a:pt x="4584" y="10668"/>
                  </a:lnTo>
                  <a:lnTo>
                    <a:pt x="10667" y="4559"/>
                  </a:lnTo>
                  <a:lnTo>
                    <a:pt x="1190243" y="4559"/>
                  </a:lnTo>
                  <a:lnTo>
                    <a:pt x="1190243" y="0"/>
                  </a:lnTo>
                  <a:close/>
                </a:path>
                <a:path w="1190625" h="676910">
                  <a:moveTo>
                    <a:pt x="10667" y="665988"/>
                  </a:moveTo>
                  <a:lnTo>
                    <a:pt x="4584" y="665988"/>
                  </a:lnTo>
                  <a:lnTo>
                    <a:pt x="10667" y="672071"/>
                  </a:lnTo>
                  <a:lnTo>
                    <a:pt x="10667" y="665988"/>
                  </a:lnTo>
                  <a:close/>
                </a:path>
                <a:path w="1190625" h="676910">
                  <a:moveTo>
                    <a:pt x="1181112" y="665988"/>
                  </a:moveTo>
                  <a:lnTo>
                    <a:pt x="10667" y="665988"/>
                  </a:lnTo>
                  <a:lnTo>
                    <a:pt x="10667" y="672071"/>
                  </a:lnTo>
                  <a:lnTo>
                    <a:pt x="1181112" y="672071"/>
                  </a:lnTo>
                  <a:lnTo>
                    <a:pt x="1181112" y="665988"/>
                  </a:lnTo>
                  <a:close/>
                </a:path>
                <a:path w="1190625" h="676910">
                  <a:moveTo>
                    <a:pt x="1181112" y="4559"/>
                  </a:moveTo>
                  <a:lnTo>
                    <a:pt x="1181112" y="672071"/>
                  </a:lnTo>
                  <a:lnTo>
                    <a:pt x="1185684" y="665988"/>
                  </a:lnTo>
                  <a:lnTo>
                    <a:pt x="1190243" y="665988"/>
                  </a:lnTo>
                  <a:lnTo>
                    <a:pt x="1190243" y="10668"/>
                  </a:lnTo>
                  <a:lnTo>
                    <a:pt x="1185684" y="10668"/>
                  </a:lnTo>
                  <a:lnTo>
                    <a:pt x="1181112" y="4559"/>
                  </a:lnTo>
                  <a:close/>
                </a:path>
                <a:path w="1190625" h="676910">
                  <a:moveTo>
                    <a:pt x="1190243" y="665988"/>
                  </a:moveTo>
                  <a:lnTo>
                    <a:pt x="1185684" y="665988"/>
                  </a:lnTo>
                  <a:lnTo>
                    <a:pt x="1181112" y="672071"/>
                  </a:lnTo>
                  <a:lnTo>
                    <a:pt x="1190243" y="672071"/>
                  </a:lnTo>
                  <a:lnTo>
                    <a:pt x="1190243" y="665988"/>
                  </a:lnTo>
                  <a:close/>
                </a:path>
                <a:path w="1190625" h="676910">
                  <a:moveTo>
                    <a:pt x="10667" y="4559"/>
                  </a:moveTo>
                  <a:lnTo>
                    <a:pt x="4584" y="10668"/>
                  </a:lnTo>
                  <a:lnTo>
                    <a:pt x="10667" y="10668"/>
                  </a:lnTo>
                  <a:lnTo>
                    <a:pt x="10667" y="4559"/>
                  </a:lnTo>
                  <a:close/>
                </a:path>
                <a:path w="1190625" h="676910">
                  <a:moveTo>
                    <a:pt x="1181112" y="4559"/>
                  </a:moveTo>
                  <a:lnTo>
                    <a:pt x="10667" y="4559"/>
                  </a:lnTo>
                  <a:lnTo>
                    <a:pt x="10667" y="10668"/>
                  </a:lnTo>
                  <a:lnTo>
                    <a:pt x="1181112" y="10668"/>
                  </a:lnTo>
                  <a:lnTo>
                    <a:pt x="1181112" y="4559"/>
                  </a:lnTo>
                  <a:close/>
                </a:path>
                <a:path w="1190625" h="676910">
                  <a:moveTo>
                    <a:pt x="1190243" y="4559"/>
                  </a:moveTo>
                  <a:lnTo>
                    <a:pt x="1181112" y="4559"/>
                  </a:lnTo>
                  <a:lnTo>
                    <a:pt x="1185684" y="10668"/>
                  </a:lnTo>
                  <a:lnTo>
                    <a:pt x="1190243" y="10668"/>
                  </a:lnTo>
                  <a:lnTo>
                    <a:pt x="1190243" y="4559"/>
                  </a:lnTo>
                  <a:close/>
                </a:path>
              </a:pathLst>
            </a:custGeom>
            <a:solidFill>
              <a:srgbClr val="000000"/>
            </a:solidFill>
          </p:spPr>
          <p:txBody>
            <a:bodyPr wrap="square" lIns="0" tIns="0" rIns="0" bIns="0" rtlCol="0"/>
            <a:lstStyle/>
            <a:p>
              <a:endParaRPr/>
            </a:p>
          </p:txBody>
        </p:sp>
        <p:sp>
          <p:nvSpPr>
            <p:cNvPr id="55" name="object 55"/>
            <p:cNvSpPr/>
            <p:nvPr/>
          </p:nvSpPr>
          <p:spPr>
            <a:xfrm>
              <a:off x="8549640" y="2069643"/>
              <a:ext cx="352425" cy="76200"/>
            </a:xfrm>
            <a:custGeom>
              <a:avLst/>
              <a:gdLst/>
              <a:ahLst/>
              <a:cxnLst/>
              <a:rect l="l" t="t" r="r" b="b"/>
              <a:pathLst>
                <a:path w="352425" h="76200">
                  <a:moveTo>
                    <a:pt x="352044" y="0"/>
                  </a:moveTo>
                  <a:lnTo>
                    <a:pt x="0" y="0"/>
                  </a:lnTo>
                  <a:lnTo>
                    <a:pt x="0" y="76200"/>
                  </a:lnTo>
                  <a:lnTo>
                    <a:pt x="352044" y="76200"/>
                  </a:lnTo>
                  <a:lnTo>
                    <a:pt x="352044" y="0"/>
                  </a:lnTo>
                  <a:close/>
                </a:path>
              </a:pathLst>
            </a:custGeom>
            <a:solidFill>
              <a:srgbClr val="92CCDC"/>
            </a:solidFill>
          </p:spPr>
          <p:txBody>
            <a:bodyPr wrap="square" lIns="0" tIns="0" rIns="0" bIns="0" rtlCol="0"/>
            <a:lstStyle/>
            <a:p>
              <a:endParaRPr/>
            </a:p>
          </p:txBody>
        </p:sp>
        <p:sp>
          <p:nvSpPr>
            <p:cNvPr id="56" name="object 56"/>
            <p:cNvSpPr/>
            <p:nvPr/>
          </p:nvSpPr>
          <p:spPr>
            <a:xfrm>
              <a:off x="8548116" y="2068119"/>
              <a:ext cx="356870" cy="79375"/>
            </a:xfrm>
            <a:custGeom>
              <a:avLst/>
              <a:gdLst/>
              <a:ahLst/>
              <a:cxnLst/>
              <a:rect l="l" t="t" r="r" b="b"/>
              <a:pathLst>
                <a:path w="356870" h="79375">
                  <a:moveTo>
                    <a:pt x="355079" y="0"/>
                  </a:moveTo>
                  <a:lnTo>
                    <a:pt x="1524" y="0"/>
                  </a:lnTo>
                  <a:lnTo>
                    <a:pt x="0" y="1524"/>
                  </a:lnTo>
                  <a:lnTo>
                    <a:pt x="0" y="79247"/>
                  </a:lnTo>
                  <a:lnTo>
                    <a:pt x="356603" y="79247"/>
                  </a:lnTo>
                  <a:lnTo>
                    <a:pt x="356603" y="77724"/>
                  </a:lnTo>
                  <a:lnTo>
                    <a:pt x="3048" y="77724"/>
                  </a:lnTo>
                  <a:lnTo>
                    <a:pt x="1524" y="76200"/>
                  </a:lnTo>
                  <a:lnTo>
                    <a:pt x="3048" y="76200"/>
                  </a:lnTo>
                  <a:lnTo>
                    <a:pt x="3048" y="3047"/>
                  </a:lnTo>
                  <a:lnTo>
                    <a:pt x="1524" y="3047"/>
                  </a:lnTo>
                  <a:lnTo>
                    <a:pt x="3048" y="1524"/>
                  </a:lnTo>
                  <a:lnTo>
                    <a:pt x="356603" y="1524"/>
                  </a:lnTo>
                  <a:lnTo>
                    <a:pt x="355079" y="0"/>
                  </a:lnTo>
                  <a:close/>
                </a:path>
                <a:path w="356870" h="79375">
                  <a:moveTo>
                    <a:pt x="3048" y="76200"/>
                  </a:moveTo>
                  <a:lnTo>
                    <a:pt x="1524" y="76200"/>
                  </a:lnTo>
                  <a:lnTo>
                    <a:pt x="3048" y="77724"/>
                  </a:lnTo>
                  <a:lnTo>
                    <a:pt x="3048" y="76200"/>
                  </a:lnTo>
                  <a:close/>
                </a:path>
                <a:path w="356870" h="79375">
                  <a:moveTo>
                    <a:pt x="352031" y="76200"/>
                  </a:moveTo>
                  <a:lnTo>
                    <a:pt x="3048" y="76200"/>
                  </a:lnTo>
                  <a:lnTo>
                    <a:pt x="3048" y="77724"/>
                  </a:lnTo>
                  <a:lnTo>
                    <a:pt x="352031" y="77724"/>
                  </a:lnTo>
                  <a:lnTo>
                    <a:pt x="352031" y="76200"/>
                  </a:lnTo>
                  <a:close/>
                </a:path>
                <a:path w="356870" h="79375">
                  <a:moveTo>
                    <a:pt x="352031" y="1524"/>
                  </a:moveTo>
                  <a:lnTo>
                    <a:pt x="352031" y="77724"/>
                  </a:lnTo>
                  <a:lnTo>
                    <a:pt x="353555" y="76200"/>
                  </a:lnTo>
                  <a:lnTo>
                    <a:pt x="356603" y="76200"/>
                  </a:lnTo>
                  <a:lnTo>
                    <a:pt x="356603" y="3047"/>
                  </a:lnTo>
                  <a:lnTo>
                    <a:pt x="353555" y="3047"/>
                  </a:lnTo>
                  <a:lnTo>
                    <a:pt x="352031" y="1524"/>
                  </a:lnTo>
                  <a:close/>
                </a:path>
                <a:path w="356870" h="79375">
                  <a:moveTo>
                    <a:pt x="356603" y="76200"/>
                  </a:moveTo>
                  <a:lnTo>
                    <a:pt x="353555" y="76200"/>
                  </a:lnTo>
                  <a:lnTo>
                    <a:pt x="352031" y="77724"/>
                  </a:lnTo>
                  <a:lnTo>
                    <a:pt x="356603" y="77724"/>
                  </a:lnTo>
                  <a:lnTo>
                    <a:pt x="356603" y="76200"/>
                  </a:lnTo>
                  <a:close/>
                </a:path>
                <a:path w="356870" h="79375">
                  <a:moveTo>
                    <a:pt x="3048" y="1524"/>
                  </a:moveTo>
                  <a:lnTo>
                    <a:pt x="1524" y="3047"/>
                  </a:lnTo>
                  <a:lnTo>
                    <a:pt x="3048" y="3047"/>
                  </a:lnTo>
                  <a:lnTo>
                    <a:pt x="3048" y="1524"/>
                  </a:lnTo>
                  <a:close/>
                </a:path>
                <a:path w="356870" h="79375">
                  <a:moveTo>
                    <a:pt x="352031" y="1524"/>
                  </a:moveTo>
                  <a:lnTo>
                    <a:pt x="3048" y="1524"/>
                  </a:lnTo>
                  <a:lnTo>
                    <a:pt x="3048" y="3047"/>
                  </a:lnTo>
                  <a:lnTo>
                    <a:pt x="352031" y="3047"/>
                  </a:lnTo>
                  <a:lnTo>
                    <a:pt x="352031" y="1524"/>
                  </a:lnTo>
                  <a:close/>
                </a:path>
                <a:path w="356870" h="79375">
                  <a:moveTo>
                    <a:pt x="356603" y="1524"/>
                  </a:moveTo>
                  <a:lnTo>
                    <a:pt x="352031" y="1524"/>
                  </a:lnTo>
                  <a:lnTo>
                    <a:pt x="353555" y="3047"/>
                  </a:lnTo>
                  <a:lnTo>
                    <a:pt x="356603" y="3047"/>
                  </a:lnTo>
                  <a:lnTo>
                    <a:pt x="356603" y="1524"/>
                  </a:lnTo>
                  <a:close/>
                </a:path>
              </a:pathLst>
            </a:custGeom>
            <a:solidFill>
              <a:srgbClr val="548DD4"/>
            </a:solidFill>
          </p:spPr>
          <p:txBody>
            <a:bodyPr wrap="square" lIns="0" tIns="0" rIns="0" bIns="0" rtlCol="0"/>
            <a:lstStyle/>
            <a:p>
              <a:endParaRPr/>
            </a:p>
          </p:txBody>
        </p:sp>
      </p:grpSp>
      <p:sp>
        <p:nvSpPr>
          <p:cNvPr id="57" name="object 57"/>
          <p:cNvSpPr txBox="1"/>
          <p:nvPr/>
        </p:nvSpPr>
        <p:spPr>
          <a:xfrm>
            <a:off x="5666247" y="2085380"/>
            <a:ext cx="1161909" cy="602729"/>
          </a:xfrm>
          <a:prstGeom prst="rect">
            <a:avLst/>
          </a:prstGeom>
        </p:spPr>
        <p:txBody>
          <a:bodyPr vert="horz" wrap="square" lIns="0" tIns="33020" rIns="0" bIns="0" rtlCol="0">
            <a:spAutoFit/>
          </a:bodyPr>
          <a:lstStyle/>
          <a:p>
            <a:pPr marL="1270" algn="ctr">
              <a:lnSpc>
                <a:spcPct val="100000"/>
              </a:lnSpc>
              <a:spcBef>
                <a:spcPts val="260"/>
              </a:spcBef>
            </a:pPr>
            <a:r>
              <a:rPr lang="ja-JP" altLang="en-US" sz="1150" spc="25" dirty="0" smtClean="0">
                <a:latin typeface="ＭＳ ゴシック" panose="020B0609070205080204" pitchFamily="49" charset="-128"/>
                <a:ea typeface="ＭＳ ゴシック" panose="020B0609070205080204" pitchFamily="49" charset="-128"/>
                <a:cs typeface="AoyagiKouzanFontT"/>
              </a:rPr>
              <a:t>ＯＪＴ２年以上</a:t>
            </a:r>
            <a:endParaRPr lang="en-US" altLang="ja-JP" sz="1150" spc="25" dirty="0" smtClean="0">
              <a:latin typeface="ＭＳ ゴシック" panose="020B0609070205080204" pitchFamily="49" charset="-128"/>
              <a:ea typeface="ＭＳ ゴシック" panose="020B0609070205080204" pitchFamily="49" charset="-128"/>
              <a:cs typeface="AoyagiKouzanFontT"/>
            </a:endParaRPr>
          </a:p>
          <a:p>
            <a:pPr marL="1270" algn="ctr">
              <a:lnSpc>
                <a:spcPct val="100000"/>
              </a:lnSpc>
              <a:spcBef>
                <a:spcPts val="260"/>
              </a:spcBef>
            </a:pPr>
            <a:r>
              <a:rPr lang="en-US" altLang="ja-JP" sz="1150" dirty="0" smtClean="0">
                <a:latin typeface="ＭＳ ゴシック" panose="020B0609070205080204" pitchFamily="49" charset="-128"/>
                <a:ea typeface="ＭＳ ゴシック" panose="020B0609070205080204" pitchFamily="49" charset="-128"/>
                <a:cs typeface="AoyagiKouzanFontT"/>
              </a:rPr>
              <a:t>【</a:t>
            </a:r>
            <a:r>
              <a:rPr lang="ja-JP" altLang="en-US" sz="1150" dirty="0" smtClean="0">
                <a:latin typeface="ＭＳ ゴシック" panose="020B0609070205080204" pitchFamily="49" charset="-128"/>
                <a:ea typeface="ＭＳ ゴシック" panose="020B0609070205080204" pitchFamily="49" charset="-128"/>
                <a:cs typeface="AoyagiKouzanFontT"/>
              </a:rPr>
              <a:t>一部業務可能</a:t>
            </a:r>
            <a:r>
              <a:rPr lang="en-US" altLang="ja-JP" sz="1150" u="sng" dirty="0" smtClean="0">
                <a:solidFill>
                  <a:srgbClr val="FF0000"/>
                </a:solidFill>
                <a:latin typeface="ＭＳ ゴシック" panose="020B0609070205080204" pitchFamily="49" charset="-128"/>
                <a:ea typeface="ＭＳ ゴシック" panose="020B0609070205080204" pitchFamily="49" charset="-128"/>
                <a:cs typeface="AoyagiKouzanFontT"/>
              </a:rPr>
              <a:t>※</a:t>
            </a:r>
            <a:r>
              <a:rPr lang="ja-JP" altLang="en-US" sz="1150" u="sng" dirty="0" smtClean="0">
                <a:solidFill>
                  <a:srgbClr val="FF0000"/>
                </a:solidFill>
                <a:latin typeface="ＭＳ ゴシック" panose="020B0609070205080204" pitchFamily="49" charset="-128"/>
                <a:ea typeface="ＭＳ ゴシック" panose="020B0609070205080204" pitchFamily="49" charset="-128"/>
                <a:cs typeface="AoyagiKouzanFontT"/>
              </a:rPr>
              <a:t>２</a:t>
            </a:r>
            <a:r>
              <a:rPr lang="en-US" altLang="ja-JP" sz="1150" dirty="0" smtClean="0">
                <a:latin typeface="ＭＳ ゴシック" panose="020B0609070205080204" pitchFamily="49" charset="-128"/>
                <a:ea typeface="ＭＳ ゴシック" panose="020B0609070205080204" pitchFamily="49" charset="-128"/>
                <a:cs typeface="AoyagiKouzanFontT"/>
              </a:rPr>
              <a:t>】</a:t>
            </a:r>
            <a:endParaRPr sz="1150" dirty="0">
              <a:latin typeface="ＭＳ ゴシック" panose="020B0609070205080204" pitchFamily="49" charset="-128"/>
              <a:ea typeface="ＭＳ ゴシック" panose="020B0609070205080204" pitchFamily="49" charset="-128"/>
              <a:cs typeface="WenQuanYi Zen Hei Mono"/>
            </a:endParaRPr>
          </a:p>
        </p:txBody>
      </p:sp>
      <p:sp>
        <p:nvSpPr>
          <p:cNvPr id="61" name="object 61"/>
          <p:cNvSpPr/>
          <p:nvPr/>
        </p:nvSpPr>
        <p:spPr>
          <a:xfrm>
            <a:off x="4523232" y="598983"/>
            <a:ext cx="3957954" cy="858519"/>
          </a:xfrm>
          <a:custGeom>
            <a:avLst/>
            <a:gdLst/>
            <a:ahLst/>
            <a:cxnLst/>
            <a:rect l="l" t="t" r="r" b="b"/>
            <a:pathLst>
              <a:path w="3957954" h="858519">
                <a:moveTo>
                  <a:pt x="3957815" y="0"/>
                </a:moveTo>
                <a:lnTo>
                  <a:pt x="0" y="0"/>
                </a:lnTo>
                <a:lnTo>
                  <a:pt x="0" y="858024"/>
                </a:lnTo>
                <a:lnTo>
                  <a:pt x="3957815" y="858024"/>
                </a:lnTo>
                <a:lnTo>
                  <a:pt x="3957815" y="850391"/>
                </a:lnTo>
                <a:lnTo>
                  <a:pt x="16763" y="850391"/>
                </a:lnTo>
                <a:lnTo>
                  <a:pt x="7619" y="841248"/>
                </a:lnTo>
                <a:lnTo>
                  <a:pt x="16763" y="841248"/>
                </a:lnTo>
                <a:lnTo>
                  <a:pt x="16763" y="16763"/>
                </a:lnTo>
                <a:lnTo>
                  <a:pt x="7619" y="16763"/>
                </a:lnTo>
                <a:lnTo>
                  <a:pt x="16763" y="7632"/>
                </a:lnTo>
                <a:lnTo>
                  <a:pt x="3957815" y="7632"/>
                </a:lnTo>
                <a:lnTo>
                  <a:pt x="3957815" y="0"/>
                </a:lnTo>
                <a:close/>
              </a:path>
              <a:path w="3957954" h="858519">
                <a:moveTo>
                  <a:pt x="16763" y="841248"/>
                </a:moveTo>
                <a:lnTo>
                  <a:pt x="7619" y="841248"/>
                </a:lnTo>
                <a:lnTo>
                  <a:pt x="16763" y="850391"/>
                </a:lnTo>
                <a:lnTo>
                  <a:pt x="16763" y="841248"/>
                </a:lnTo>
                <a:close/>
              </a:path>
              <a:path w="3957954" h="858519">
                <a:moveTo>
                  <a:pt x="3941051" y="841248"/>
                </a:moveTo>
                <a:lnTo>
                  <a:pt x="16763" y="841248"/>
                </a:lnTo>
                <a:lnTo>
                  <a:pt x="16763" y="850391"/>
                </a:lnTo>
                <a:lnTo>
                  <a:pt x="3941051" y="850391"/>
                </a:lnTo>
                <a:lnTo>
                  <a:pt x="3941051" y="841248"/>
                </a:lnTo>
                <a:close/>
              </a:path>
              <a:path w="3957954" h="858519">
                <a:moveTo>
                  <a:pt x="3941051" y="7632"/>
                </a:moveTo>
                <a:lnTo>
                  <a:pt x="3941051" y="850391"/>
                </a:lnTo>
                <a:lnTo>
                  <a:pt x="3948684" y="841248"/>
                </a:lnTo>
                <a:lnTo>
                  <a:pt x="3957815" y="841248"/>
                </a:lnTo>
                <a:lnTo>
                  <a:pt x="3957815" y="16763"/>
                </a:lnTo>
                <a:lnTo>
                  <a:pt x="3948684" y="16763"/>
                </a:lnTo>
                <a:lnTo>
                  <a:pt x="3941051" y="7632"/>
                </a:lnTo>
                <a:close/>
              </a:path>
              <a:path w="3957954" h="858519">
                <a:moveTo>
                  <a:pt x="3957815" y="841248"/>
                </a:moveTo>
                <a:lnTo>
                  <a:pt x="3948684" y="841248"/>
                </a:lnTo>
                <a:lnTo>
                  <a:pt x="3941051" y="850391"/>
                </a:lnTo>
                <a:lnTo>
                  <a:pt x="3957815" y="850391"/>
                </a:lnTo>
                <a:lnTo>
                  <a:pt x="3957815" y="841248"/>
                </a:lnTo>
                <a:close/>
              </a:path>
              <a:path w="3957954" h="858519">
                <a:moveTo>
                  <a:pt x="16763" y="7632"/>
                </a:moveTo>
                <a:lnTo>
                  <a:pt x="7619" y="16763"/>
                </a:lnTo>
                <a:lnTo>
                  <a:pt x="16763" y="16763"/>
                </a:lnTo>
                <a:lnTo>
                  <a:pt x="16763" y="7632"/>
                </a:lnTo>
                <a:close/>
              </a:path>
              <a:path w="3957954" h="858519">
                <a:moveTo>
                  <a:pt x="3941051" y="7632"/>
                </a:moveTo>
                <a:lnTo>
                  <a:pt x="16763" y="7632"/>
                </a:lnTo>
                <a:lnTo>
                  <a:pt x="16763" y="16763"/>
                </a:lnTo>
                <a:lnTo>
                  <a:pt x="3941051" y="16763"/>
                </a:lnTo>
                <a:lnTo>
                  <a:pt x="3941051" y="7632"/>
                </a:lnTo>
                <a:close/>
              </a:path>
              <a:path w="3957954" h="858519">
                <a:moveTo>
                  <a:pt x="3957815" y="7632"/>
                </a:moveTo>
                <a:lnTo>
                  <a:pt x="3941051" y="7632"/>
                </a:lnTo>
                <a:lnTo>
                  <a:pt x="3948684" y="16763"/>
                </a:lnTo>
                <a:lnTo>
                  <a:pt x="3957815" y="16763"/>
                </a:lnTo>
                <a:lnTo>
                  <a:pt x="3957815" y="7632"/>
                </a:lnTo>
                <a:close/>
              </a:path>
            </a:pathLst>
          </a:custGeom>
          <a:solidFill>
            <a:srgbClr val="000000"/>
          </a:solidFill>
        </p:spPr>
        <p:txBody>
          <a:bodyPr wrap="square" lIns="0" tIns="0" rIns="0" bIns="0" rtlCol="0"/>
          <a:lstStyle/>
          <a:p>
            <a:endParaRPr/>
          </a:p>
        </p:txBody>
      </p:sp>
      <p:grpSp>
        <p:nvGrpSpPr>
          <p:cNvPr id="62" name="object 62"/>
          <p:cNvGrpSpPr/>
          <p:nvPr/>
        </p:nvGrpSpPr>
        <p:grpSpPr>
          <a:xfrm>
            <a:off x="617219" y="4369372"/>
            <a:ext cx="4569460" cy="951230"/>
            <a:chOff x="617219" y="4369372"/>
            <a:chExt cx="4569460" cy="951230"/>
          </a:xfrm>
        </p:grpSpPr>
        <p:sp>
          <p:nvSpPr>
            <p:cNvPr id="63" name="object 63"/>
            <p:cNvSpPr/>
            <p:nvPr/>
          </p:nvSpPr>
          <p:spPr>
            <a:xfrm>
              <a:off x="624827" y="4378503"/>
              <a:ext cx="4552315" cy="934719"/>
            </a:xfrm>
            <a:custGeom>
              <a:avLst/>
              <a:gdLst/>
              <a:ahLst/>
              <a:cxnLst/>
              <a:rect l="l" t="t" r="r" b="b"/>
              <a:pathLst>
                <a:path w="4552315" h="934720">
                  <a:moveTo>
                    <a:pt x="4396740" y="0"/>
                  </a:moveTo>
                  <a:lnTo>
                    <a:pt x="155460" y="0"/>
                  </a:lnTo>
                  <a:lnTo>
                    <a:pt x="106520" y="7973"/>
                  </a:lnTo>
                  <a:lnTo>
                    <a:pt x="63869" y="30138"/>
                  </a:lnTo>
                  <a:lnTo>
                    <a:pt x="30143" y="63861"/>
                  </a:lnTo>
                  <a:lnTo>
                    <a:pt x="7974" y="106509"/>
                  </a:lnTo>
                  <a:lnTo>
                    <a:pt x="0" y="155447"/>
                  </a:lnTo>
                  <a:lnTo>
                    <a:pt x="0" y="778776"/>
                  </a:lnTo>
                  <a:lnTo>
                    <a:pt x="7974" y="827715"/>
                  </a:lnTo>
                  <a:lnTo>
                    <a:pt x="30143" y="870363"/>
                  </a:lnTo>
                  <a:lnTo>
                    <a:pt x="63869" y="904086"/>
                  </a:lnTo>
                  <a:lnTo>
                    <a:pt x="106520" y="926251"/>
                  </a:lnTo>
                  <a:lnTo>
                    <a:pt x="155460" y="934224"/>
                  </a:lnTo>
                  <a:lnTo>
                    <a:pt x="4396740" y="934224"/>
                  </a:lnTo>
                  <a:lnTo>
                    <a:pt x="4446265" y="926251"/>
                  </a:lnTo>
                  <a:lnTo>
                    <a:pt x="4488989" y="904086"/>
                  </a:lnTo>
                  <a:lnTo>
                    <a:pt x="4522496" y="870363"/>
                  </a:lnTo>
                  <a:lnTo>
                    <a:pt x="4544372" y="827715"/>
                  </a:lnTo>
                  <a:lnTo>
                    <a:pt x="4552200" y="778776"/>
                  </a:lnTo>
                  <a:lnTo>
                    <a:pt x="4552200" y="155447"/>
                  </a:lnTo>
                  <a:lnTo>
                    <a:pt x="4544372" y="106509"/>
                  </a:lnTo>
                  <a:lnTo>
                    <a:pt x="4522496" y="63861"/>
                  </a:lnTo>
                  <a:lnTo>
                    <a:pt x="4488989" y="30138"/>
                  </a:lnTo>
                  <a:lnTo>
                    <a:pt x="4446265" y="7973"/>
                  </a:lnTo>
                  <a:lnTo>
                    <a:pt x="4396740" y="0"/>
                  </a:lnTo>
                  <a:close/>
                </a:path>
              </a:pathLst>
            </a:custGeom>
            <a:solidFill>
              <a:srgbClr val="FFFFFF"/>
            </a:solidFill>
          </p:spPr>
          <p:txBody>
            <a:bodyPr wrap="square" lIns="0" tIns="0" rIns="0" bIns="0" rtlCol="0"/>
            <a:lstStyle/>
            <a:p>
              <a:endParaRPr/>
            </a:p>
          </p:txBody>
        </p:sp>
        <p:sp>
          <p:nvSpPr>
            <p:cNvPr id="64" name="object 64"/>
            <p:cNvSpPr/>
            <p:nvPr/>
          </p:nvSpPr>
          <p:spPr>
            <a:xfrm>
              <a:off x="617219" y="4369372"/>
              <a:ext cx="4569460" cy="951230"/>
            </a:xfrm>
            <a:custGeom>
              <a:avLst/>
              <a:gdLst/>
              <a:ahLst/>
              <a:cxnLst/>
              <a:rect l="l" t="t" r="r" b="b"/>
              <a:pathLst>
                <a:path w="4569460" h="951229">
                  <a:moveTo>
                    <a:pt x="4404347" y="0"/>
                  </a:moveTo>
                  <a:lnTo>
                    <a:pt x="163067" y="0"/>
                  </a:lnTo>
                  <a:lnTo>
                    <a:pt x="146291" y="1524"/>
                  </a:lnTo>
                  <a:lnTo>
                    <a:pt x="131051" y="4559"/>
                  </a:lnTo>
                  <a:lnTo>
                    <a:pt x="114300" y="7607"/>
                  </a:lnTo>
                  <a:lnTo>
                    <a:pt x="71628" y="28956"/>
                  </a:lnTo>
                  <a:lnTo>
                    <a:pt x="36563" y="60947"/>
                  </a:lnTo>
                  <a:lnTo>
                    <a:pt x="12179" y="100584"/>
                  </a:lnTo>
                  <a:lnTo>
                    <a:pt x="0" y="147828"/>
                  </a:lnTo>
                  <a:lnTo>
                    <a:pt x="0" y="804659"/>
                  </a:lnTo>
                  <a:lnTo>
                    <a:pt x="3035" y="819912"/>
                  </a:lnTo>
                  <a:lnTo>
                    <a:pt x="6095" y="836663"/>
                  </a:lnTo>
                  <a:lnTo>
                    <a:pt x="27419" y="879335"/>
                  </a:lnTo>
                  <a:lnTo>
                    <a:pt x="59423" y="914400"/>
                  </a:lnTo>
                  <a:lnTo>
                    <a:pt x="99059" y="938784"/>
                  </a:lnTo>
                  <a:lnTo>
                    <a:pt x="131051" y="947928"/>
                  </a:lnTo>
                  <a:lnTo>
                    <a:pt x="146291" y="950963"/>
                  </a:lnTo>
                  <a:lnTo>
                    <a:pt x="4421124" y="950963"/>
                  </a:lnTo>
                  <a:lnTo>
                    <a:pt x="4437888" y="947928"/>
                  </a:lnTo>
                  <a:lnTo>
                    <a:pt x="4453115" y="944880"/>
                  </a:lnTo>
                  <a:lnTo>
                    <a:pt x="4468368" y="938784"/>
                  </a:lnTo>
                  <a:lnTo>
                    <a:pt x="4477496" y="934212"/>
                  </a:lnTo>
                  <a:lnTo>
                    <a:pt x="149351" y="934212"/>
                  </a:lnTo>
                  <a:lnTo>
                    <a:pt x="118872" y="928103"/>
                  </a:lnTo>
                  <a:lnTo>
                    <a:pt x="120395" y="928103"/>
                  </a:lnTo>
                  <a:lnTo>
                    <a:pt x="108966" y="923531"/>
                  </a:lnTo>
                  <a:lnTo>
                    <a:pt x="106679" y="923531"/>
                  </a:lnTo>
                  <a:lnTo>
                    <a:pt x="95678" y="917435"/>
                  </a:lnTo>
                  <a:lnTo>
                    <a:pt x="94487" y="917435"/>
                  </a:lnTo>
                  <a:lnTo>
                    <a:pt x="80772" y="909828"/>
                  </a:lnTo>
                  <a:lnTo>
                    <a:pt x="82295" y="909828"/>
                  </a:lnTo>
                  <a:lnTo>
                    <a:pt x="70091" y="900684"/>
                  </a:lnTo>
                  <a:lnTo>
                    <a:pt x="59423" y="891540"/>
                  </a:lnTo>
                  <a:lnTo>
                    <a:pt x="50279" y="880859"/>
                  </a:lnTo>
                  <a:lnTo>
                    <a:pt x="42269" y="870191"/>
                  </a:lnTo>
                  <a:lnTo>
                    <a:pt x="41135" y="870191"/>
                  </a:lnTo>
                  <a:lnTo>
                    <a:pt x="33528" y="856475"/>
                  </a:lnTo>
                  <a:lnTo>
                    <a:pt x="34196" y="856475"/>
                  </a:lnTo>
                  <a:lnTo>
                    <a:pt x="27419" y="844296"/>
                  </a:lnTo>
                  <a:lnTo>
                    <a:pt x="23362" y="832091"/>
                  </a:lnTo>
                  <a:lnTo>
                    <a:pt x="22859" y="832091"/>
                  </a:lnTo>
                  <a:lnTo>
                    <a:pt x="17054" y="803135"/>
                  </a:lnTo>
                  <a:lnTo>
                    <a:pt x="16751" y="803135"/>
                  </a:lnTo>
                  <a:lnTo>
                    <a:pt x="16751" y="149352"/>
                  </a:lnTo>
                  <a:lnTo>
                    <a:pt x="17027" y="149352"/>
                  </a:lnTo>
                  <a:lnTo>
                    <a:pt x="19811" y="134112"/>
                  </a:lnTo>
                  <a:lnTo>
                    <a:pt x="20116" y="134112"/>
                  </a:lnTo>
                  <a:lnTo>
                    <a:pt x="22859" y="120396"/>
                  </a:lnTo>
                  <a:lnTo>
                    <a:pt x="23312" y="120396"/>
                  </a:lnTo>
                  <a:lnTo>
                    <a:pt x="27419" y="106680"/>
                  </a:lnTo>
                  <a:lnTo>
                    <a:pt x="28260" y="106680"/>
                  </a:lnTo>
                  <a:lnTo>
                    <a:pt x="35051" y="94475"/>
                  </a:lnTo>
                  <a:lnTo>
                    <a:pt x="33528" y="94475"/>
                  </a:lnTo>
                  <a:lnTo>
                    <a:pt x="41135" y="82296"/>
                  </a:lnTo>
                  <a:lnTo>
                    <a:pt x="59423" y="60947"/>
                  </a:lnTo>
                  <a:lnTo>
                    <a:pt x="70091" y="50279"/>
                  </a:lnTo>
                  <a:lnTo>
                    <a:pt x="72125" y="50279"/>
                  </a:lnTo>
                  <a:lnTo>
                    <a:pt x="82295" y="42659"/>
                  </a:lnTo>
                  <a:lnTo>
                    <a:pt x="80772" y="42659"/>
                  </a:lnTo>
                  <a:lnTo>
                    <a:pt x="94487" y="35052"/>
                  </a:lnTo>
                  <a:lnTo>
                    <a:pt x="92951" y="35052"/>
                  </a:lnTo>
                  <a:lnTo>
                    <a:pt x="106679" y="28956"/>
                  </a:lnTo>
                  <a:lnTo>
                    <a:pt x="105156" y="28956"/>
                  </a:lnTo>
                  <a:lnTo>
                    <a:pt x="120395" y="24384"/>
                  </a:lnTo>
                  <a:lnTo>
                    <a:pt x="118872" y="24384"/>
                  </a:lnTo>
                  <a:lnTo>
                    <a:pt x="149351" y="18275"/>
                  </a:lnTo>
                  <a:lnTo>
                    <a:pt x="4479768" y="18275"/>
                  </a:lnTo>
                  <a:lnTo>
                    <a:pt x="4453115" y="7607"/>
                  </a:lnTo>
                  <a:lnTo>
                    <a:pt x="4437888" y="4559"/>
                  </a:lnTo>
                  <a:lnTo>
                    <a:pt x="4421124" y="1524"/>
                  </a:lnTo>
                  <a:lnTo>
                    <a:pt x="4404347" y="0"/>
                  </a:lnTo>
                  <a:close/>
                </a:path>
                <a:path w="4569460" h="951229">
                  <a:moveTo>
                    <a:pt x="4462259" y="922007"/>
                  </a:moveTo>
                  <a:lnTo>
                    <a:pt x="4448556" y="928103"/>
                  </a:lnTo>
                  <a:lnTo>
                    <a:pt x="4433303" y="931151"/>
                  </a:lnTo>
                  <a:lnTo>
                    <a:pt x="4434827" y="931151"/>
                  </a:lnTo>
                  <a:lnTo>
                    <a:pt x="4419600" y="934212"/>
                  </a:lnTo>
                  <a:lnTo>
                    <a:pt x="4477496" y="934212"/>
                  </a:lnTo>
                  <a:lnTo>
                    <a:pt x="4483608" y="931151"/>
                  </a:lnTo>
                  <a:lnTo>
                    <a:pt x="4497324" y="923531"/>
                  </a:lnTo>
                  <a:lnTo>
                    <a:pt x="4462259" y="923531"/>
                  </a:lnTo>
                  <a:lnTo>
                    <a:pt x="4462259" y="922007"/>
                  </a:lnTo>
                  <a:close/>
                </a:path>
                <a:path w="4569460" h="951229">
                  <a:moveTo>
                    <a:pt x="105156" y="922007"/>
                  </a:moveTo>
                  <a:lnTo>
                    <a:pt x="106679" y="923531"/>
                  </a:lnTo>
                  <a:lnTo>
                    <a:pt x="108966" y="923531"/>
                  </a:lnTo>
                  <a:lnTo>
                    <a:pt x="105156" y="922007"/>
                  </a:lnTo>
                  <a:close/>
                </a:path>
                <a:path w="4569460" h="951229">
                  <a:moveTo>
                    <a:pt x="4475988" y="915924"/>
                  </a:moveTo>
                  <a:lnTo>
                    <a:pt x="4462259" y="923531"/>
                  </a:lnTo>
                  <a:lnTo>
                    <a:pt x="4497324" y="923531"/>
                  </a:lnTo>
                  <a:lnTo>
                    <a:pt x="4505454" y="917435"/>
                  </a:lnTo>
                  <a:lnTo>
                    <a:pt x="4474464" y="917435"/>
                  </a:lnTo>
                  <a:lnTo>
                    <a:pt x="4475988" y="915924"/>
                  </a:lnTo>
                  <a:close/>
                </a:path>
                <a:path w="4569460" h="951229">
                  <a:moveTo>
                    <a:pt x="92951" y="915924"/>
                  </a:moveTo>
                  <a:lnTo>
                    <a:pt x="94487" y="917435"/>
                  </a:lnTo>
                  <a:lnTo>
                    <a:pt x="95678" y="917435"/>
                  </a:lnTo>
                  <a:lnTo>
                    <a:pt x="92951" y="915924"/>
                  </a:lnTo>
                  <a:close/>
                </a:path>
                <a:path w="4569460" h="951229">
                  <a:moveTo>
                    <a:pt x="4526280" y="868680"/>
                  </a:moveTo>
                  <a:lnTo>
                    <a:pt x="4518647" y="880859"/>
                  </a:lnTo>
                  <a:lnTo>
                    <a:pt x="4507979" y="891540"/>
                  </a:lnTo>
                  <a:lnTo>
                    <a:pt x="4509503" y="891540"/>
                  </a:lnTo>
                  <a:lnTo>
                    <a:pt x="4498835" y="900684"/>
                  </a:lnTo>
                  <a:lnTo>
                    <a:pt x="4486656" y="909828"/>
                  </a:lnTo>
                  <a:lnTo>
                    <a:pt x="4488180" y="909828"/>
                  </a:lnTo>
                  <a:lnTo>
                    <a:pt x="4474464" y="917435"/>
                  </a:lnTo>
                  <a:lnTo>
                    <a:pt x="4505454" y="917435"/>
                  </a:lnTo>
                  <a:lnTo>
                    <a:pt x="4509503" y="914400"/>
                  </a:lnTo>
                  <a:lnTo>
                    <a:pt x="4521708" y="903719"/>
                  </a:lnTo>
                  <a:lnTo>
                    <a:pt x="4530839" y="891540"/>
                  </a:lnTo>
                  <a:lnTo>
                    <a:pt x="4541520" y="879335"/>
                  </a:lnTo>
                  <a:lnTo>
                    <a:pt x="4546595" y="870191"/>
                  </a:lnTo>
                  <a:lnTo>
                    <a:pt x="4526280" y="870191"/>
                  </a:lnTo>
                  <a:lnTo>
                    <a:pt x="4526280" y="868680"/>
                  </a:lnTo>
                  <a:close/>
                </a:path>
                <a:path w="4569460" h="951229">
                  <a:moveTo>
                    <a:pt x="41135" y="868680"/>
                  </a:moveTo>
                  <a:lnTo>
                    <a:pt x="41135" y="870191"/>
                  </a:lnTo>
                  <a:lnTo>
                    <a:pt x="42269" y="870191"/>
                  </a:lnTo>
                  <a:lnTo>
                    <a:pt x="41135" y="868680"/>
                  </a:lnTo>
                  <a:close/>
                </a:path>
                <a:path w="4569460" h="951229">
                  <a:moveTo>
                    <a:pt x="4533900" y="856475"/>
                  </a:moveTo>
                  <a:lnTo>
                    <a:pt x="4526280" y="870191"/>
                  </a:lnTo>
                  <a:lnTo>
                    <a:pt x="4546595" y="870191"/>
                  </a:lnTo>
                  <a:lnTo>
                    <a:pt x="4553356" y="858012"/>
                  </a:lnTo>
                  <a:lnTo>
                    <a:pt x="4533900" y="858012"/>
                  </a:lnTo>
                  <a:lnTo>
                    <a:pt x="4533900" y="856475"/>
                  </a:lnTo>
                  <a:close/>
                </a:path>
                <a:path w="4569460" h="951229">
                  <a:moveTo>
                    <a:pt x="34196" y="856475"/>
                  </a:moveTo>
                  <a:lnTo>
                    <a:pt x="33528" y="856475"/>
                  </a:lnTo>
                  <a:lnTo>
                    <a:pt x="35051" y="858012"/>
                  </a:lnTo>
                  <a:lnTo>
                    <a:pt x="34196" y="856475"/>
                  </a:lnTo>
                  <a:close/>
                </a:path>
                <a:path w="4569460" h="951229">
                  <a:moveTo>
                    <a:pt x="4562987" y="830580"/>
                  </a:moveTo>
                  <a:lnTo>
                    <a:pt x="4546079" y="830580"/>
                  </a:lnTo>
                  <a:lnTo>
                    <a:pt x="4533900" y="858012"/>
                  </a:lnTo>
                  <a:lnTo>
                    <a:pt x="4553356" y="858012"/>
                  </a:lnTo>
                  <a:lnTo>
                    <a:pt x="4556747" y="851903"/>
                  </a:lnTo>
                  <a:lnTo>
                    <a:pt x="4561332" y="836663"/>
                  </a:lnTo>
                  <a:lnTo>
                    <a:pt x="4562987" y="830580"/>
                  </a:lnTo>
                  <a:close/>
                </a:path>
                <a:path w="4569460" h="951229">
                  <a:moveTo>
                    <a:pt x="22859" y="830580"/>
                  </a:moveTo>
                  <a:lnTo>
                    <a:pt x="22859" y="832091"/>
                  </a:lnTo>
                  <a:lnTo>
                    <a:pt x="23362" y="832091"/>
                  </a:lnTo>
                  <a:lnTo>
                    <a:pt x="22859" y="830580"/>
                  </a:lnTo>
                  <a:close/>
                </a:path>
                <a:path w="4569460" h="951229">
                  <a:moveTo>
                    <a:pt x="4550664" y="801624"/>
                  </a:moveTo>
                  <a:lnTo>
                    <a:pt x="4549127" y="816851"/>
                  </a:lnTo>
                  <a:lnTo>
                    <a:pt x="4544568" y="832091"/>
                  </a:lnTo>
                  <a:lnTo>
                    <a:pt x="4546079" y="830580"/>
                  </a:lnTo>
                  <a:lnTo>
                    <a:pt x="4562987" y="830580"/>
                  </a:lnTo>
                  <a:lnTo>
                    <a:pt x="4565891" y="819912"/>
                  </a:lnTo>
                  <a:lnTo>
                    <a:pt x="4568939" y="804659"/>
                  </a:lnTo>
                  <a:lnTo>
                    <a:pt x="4568939" y="803135"/>
                  </a:lnTo>
                  <a:lnTo>
                    <a:pt x="4550664" y="803135"/>
                  </a:lnTo>
                  <a:lnTo>
                    <a:pt x="4550664" y="801624"/>
                  </a:lnTo>
                  <a:close/>
                </a:path>
                <a:path w="4569460" h="951229">
                  <a:moveTo>
                    <a:pt x="16751" y="801624"/>
                  </a:moveTo>
                  <a:lnTo>
                    <a:pt x="16751" y="803135"/>
                  </a:lnTo>
                  <a:lnTo>
                    <a:pt x="17054" y="803135"/>
                  </a:lnTo>
                  <a:lnTo>
                    <a:pt x="16751" y="801624"/>
                  </a:lnTo>
                  <a:close/>
                </a:path>
                <a:path w="4569460" h="951229">
                  <a:moveTo>
                    <a:pt x="4552188" y="786384"/>
                  </a:moveTo>
                  <a:lnTo>
                    <a:pt x="4550664" y="803135"/>
                  </a:lnTo>
                  <a:lnTo>
                    <a:pt x="4568939" y="803135"/>
                  </a:lnTo>
                  <a:lnTo>
                    <a:pt x="4568939" y="787908"/>
                  </a:lnTo>
                  <a:lnTo>
                    <a:pt x="4552188" y="787908"/>
                  </a:lnTo>
                  <a:lnTo>
                    <a:pt x="4552188" y="786384"/>
                  </a:lnTo>
                  <a:close/>
                </a:path>
                <a:path w="4569460" h="951229">
                  <a:moveTo>
                    <a:pt x="4568939" y="149352"/>
                  </a:moveTo>
                  <a:lnTo>
                    <a:pt x="4550664" y="149352"/>
                  </a:lnTo>
                  <a:lnTo>
                    <a:pt x="4552188" y="164579"/>
                  </a:lnTo>
                  <a:lnTo>
                    <a:pt x="4552188" y="787908"/>
                  </a:lnTo>
                  <a:lnTo>
                    <a:pt x="4568939" y="787908"/>
                  </a:lnTo>
                  <a:lnTo>
                    <a:pt x="4568939" y="149352"/>
                  </a:lnTo>
                  <a:close/>
                </a:path>
                <a:path w="4569460" h="951229">
                  <a:moveTo>
                    <a:pt x="17027" y="149352"/>
                  </a:moveTo>
                  <a:lnTo>
                    <a:pt x="16751" y="149352"/>
                  </a:lnTo>
                  <a:lnTo>
                    <a:pt x="16751" y="150863"/>
                  </a:lnTo>
                  <a:lnTo>
                    <a:pt x="17027" y="149352"/>
                  </a:lnTo>
                  <a:close/>
                </a:path>
                <a:path w="4569460" h="951229">
                  <a:moveTo>
                    <a:pt x="4566447" y="134112"/>
                  </a:moveTo>
                  <a:lnTo>
                    <a:pt x="4549127" y="134112"/>
                  </a:lnTo>
                  <a:lnTo>
                    <a:pt x="4550664" y="150863"/>
                  </a:lnTo>
                  <a:lnTo>
                    <a:pt x="4550664" y="149352"/>
                  </a:lnTo>
                  <a:lnTo>
                    <a:pt x="4568939" y="149352"/>
                  </a:lnTo>
                  <a:lnTo>
                    <a:pt x="4568939" y="147828"/>
                  </a:lnTo>
                  <a:lnTo>
                    <a:pt x="4566447" y="134112"/>
                  </a:lnTo>
                  <a:close/>
                </a:path>
                <a:path w="4569460" h="951229">
                  <a:moveTo>
                    <a:pt x="20116" y="134112"/>
                  </a:moveTo>
                  <a:lnTo>
                    <a:pt x="19811" y="134112"/>
                  </a:lnTo>
                  <a:lnTo>
                    <a:pt x="19811" y="135636"/>
                  </a:lnTo>
                  <a:lnTo>
                    <a:pt x="20116" y="134112"/>
                  </a:lnTo>
                  <a:close/>
                </a:path>
                <a:path w="4569460" h="951229">
                  <a:moveTo>
                    <a:pt x="4544568" y="120396"/>
                  </a:moveTo>
                  <a:lnTo>
                    <a:pt x="4549127" y="135636"/>
                  </a:lnTo>
                  <a:lnTo>
                    <a:pt x="4549127" y="134112"/>
                  </a:lnTo>
                  <a:lnTo>
                    <a:pt x="4566447" y="134112"/>
                  </a:lnTo>
                  <a:lnTo>
                    <a:pt x="4565891" y="131051"/>
                  </a:lnTo>
                  <a:lnTo>
                    <a:pt x="4563146" y="121907"/>
                  </a:lnTo>
                  <a:lnTo>
                    <a:pt x="4546079" y="121907"/>
                  </a:lnTo>
                  <a:lnTo>
                    <a:pt x="4544568" y="120396"/>
                  </a:lnTo>
                  <a:close/>
                </a:path>
                <a:path w="4569460" h="951229">
                  <a:moveTo>
                    <a:pt x="23312" y="120396"/>
                  </a:moveTo>
                  <a:lnTo>
                    <a:pt x="22859" y="120396"/>
                  </a:lnTo>
                  <a:lnTo>
                    <a:pt x="22859" y="121907"/>
                  </a:lnTo>
                  <a:lnTo>
                    <a:pt x="23312" y="120396"/>
                  </a:lnTo>
                  <a:close/>
                </a:path>
                <a:path w="4569460" h="951229">
                  <a:moveTo>
                    <a:pt x="4558576" y="106680"/>
                  </a:moveTo>
                  <a:lnTo>
                    <a:pt x="4539983" y="106680"/>
                  </a:lnTo>
                  <a:lnTo>
                    <a:pt x="4546079" y="121907"/>
                  </a:lnTo>
                  <a:lnTo>
                    <a:pt x="4563146" y="121907"/>
                  </a:lnTo>
                  <a:lnTo>
                    <a:pt x="4558576" y="106680"/>
                  </a:lnTo>
                  <a:close/>
                </a:path>
                <a:path w="4569460" h="951229">
                  <a:moveTo>
                    <a:pt x="28260" y="106680"/>
                  </a:moveTo>
                  <a:lnTo>
                    <a:pt x="27419" y="106680"/>
                  </a:lnTo>
                  <a:lnTo>
                    <a:pt x="27419" y="108191"/>
                  </a:lnTo>
                  <a:lnTo>
                    <a:pt x="28260" y="106680"/>
                  </a:lnTo>
                  <a:close/>
                </a:path>
                <a:path w="4569460" h="951229">
                  <a:moveTo>
                    <a:pt x="4522841" y="50279"/>
                  </a:moveTo>
                  <a:lnTo>
                    <a:pt x="4498835" y="50279"/>
                  </a:lnTo>
                  <a:lnTo>
                    <a:pt x="4509503" y="60947"/>
                  </a:lnTo>
                  <a:lnTo>
                    <a:pt x="4507979" y="60947"/>
                  </a:lnTo>
                  <a:lnTo>
                    <a:pt x="4518647" y="71628"/>
                  </a:lnTo>
                  <a:lnTo>
                    <a:pt x="4526280" y="82296"/>
                  </a:lnTo>
                  <a:lnTo>
                    <a:pt x="4533900" y="94475"/>
                  </a:lnTo>
                  <a:lnTo>
                    <a:pt x="4539983" y="108191"/>
                  </a:lnTo>
                  <a:lnTo>
                    <a:pt x="4539983" y="106680"/>
                  </a:lnTo>
                  <a:lnTo>
                    <a:pt x="4558576" y="106680"/>
                  </a:lnTo>
                  <a:lnTo>
                    <a:pt x="4556747" y="100584"/>
                  </a:lnTo>
                  <a:lnTo>
                    <a:pt x="4541520" y="73152"/>
                  </a:lnTo>
                  <a:lnTo>
                    <a:pt x="4530839" y="60947"/>
                  </a:lnTo>
                  <a:lnTo>
                    <a:pt x="4522841" y="50279"/>
                  </a:lnTo>
                  <a:close/>
                </a:path>
                <a:path w="4569460" h="951229">
                  <a:moveTo>
                    <a:pt x="72125" y="50279"/>
                  </a:moveTo>
                  <a:lnTo>
                    <a:pt x="70091" y="50279"/>
                  </a:lnTo>
                  <a:lnTo>
                    <a:pt x="70091" y="51803"/>
                  </a:lnTo>
                  <a:lnTo>
                    <a:pt x="72125" y="50279"/>
                  </a:lnTo>
                  <a:close/>
                </a:path>
                <a:path w="4569460" h="951229">
                  <a:moveTo>
                    <a:pt x="4479768" y="18275"/>
                  </a:moveTo>
                  <a:lnTo>
                    <a:pt x="4419600" y="18275"/>
                  </a:lnTo>
                  <a:lnTo>
                    <a:pt x="4434827" y="21336"/>
                  </a:lnTo>
                  <a:lnTo>
                    <a:pt x="4433303" y="21336"/>
                  </a:lnTo>
                  <a:lnTo>
                    <a:pt x="4448556" y="24384"/>
                  </a:lnTo>
                  <a:lnTo>
                    <a:pt x="4462259" y="28956"/>
                  </a:lnTo>
                  <a:lnTo>
                    <a:pt x="4475988" y="35052"/>
                  </a:lnTo>
                  <a:lnTo>
                    <a:pt x="4474464" y="35052"/>
                  </a:lnTo>
                  <a:lnTo>
                    <a:pt x="4488180" y="42659"/>
                  </a:lnTo>
                  <a:lnTo>
                    <a:pt x="4486656" y="42659"/>
                  </a:lnTo>
                  <a:lnTo>
                    <a:pt x="4498835" y="51803"/>
                  </a:lnTo>
                  <a:lnTo>
                    <a:pt x="4498835" y="50279"/>
                  </a:lnTo>
                  <a:lnTo>
                    <a:pt x="4522841" y="50279"/>
                  </a:lnTo>
                  <a:lnTo>
                    <a:pt x="4521708" y="48768"/>
                  </a:lnTo>
                  <a:lnTo>
                    <a:pt x="4509503" y="38100"/>
                  </a:lnTo>
                  <a:lnTo>
                    <a:pt x="4497324" y="28956"/>
                  </a:lnTo>
                  <a:lnTo>
                    <a:pt x="4483608" y="19812"/>
                  </a:lnTo>
                  <a:lnTo>
                    <a:pt x="4479768" y="18275"/>
                  </a:lnTo>
                  <a:close/>
                </a:path>
              </a:pathLst>
            </a:custGeom>
            <a:solidFill>
              <a:srgbClr val="000000"/>
            </a:solidFill>
          </p:spPr>
          <p:txBody>
            <a:bodyPr wrap="square" lIns="0" tIns="0" rIns="0" bIns="0" rtlCol="0"/>
            <a:lstStyle/>
            <a:p>
              <a:endParaRPr/>
            </a:p>
          </p:txBody>
        </p:sp>
      </p:grpSp>
      <p:sp>
        <p:nvSpPr>
          <p:cNvPr id="65" name="object 65"/>
          <p:cNvSpPr txBox="1"/>
          <p:nvPr/>
        </p:nvSpPr>
        <p:spPr>
          <a:xfrm>
            <a:off x="5810744" y="4488949"/>
            <a:ext cx="4128135" cy="356893"/>
          </a:xfrm>
          <a:prstGeom prst="rect">
            <a:avLst/>
          </a:prstGeom>
        </p:spPr>
        <p:txBody>
          <a:bodyPr vert="horz" wrap="square" lIns="0" tIns="12065" rIns="0" bIns="0" rtlCol="0">
            <a:spAutoFit/>
          </a:bodyPr>
          <a:lstStyle/>
          <a:p>
            <a:pPr marL="12700" marR="5080">
              <a:lnSpc>
                <a:spcPct val="112200"/>
              </a:lnSpc>
              <a:spcBef>
                <a:spcPts val="95"/>
              </a:spcBef>
            </a:pPr>
            <a:r>
              <a:rPr lang="ja-JP" altLang="en-US" sz="1000" spc="25" dirty="0" smtClean="0">
                <a:latin typeface="ＭＳ ゴシック" panose="020B0609070205080204" pitchFamily="49" charset="-128"/>
                <a:ea typeface="ＭＳ ゴシック" panose="020B0609070205080204" pitchFamily="49" charset="-128"/>
                <a:cs typeface="AoyagiKouzanFontT"/>
              </a:rPr>
              <a:t>基礎研修は実務要件が</a:t>
            </a:r>
            <a:r>
              <a:rPr lang="ja-JP" altLang="en-US" sz="1000" u="sng" spc="25" dirty="0" smtClean="0">
                <a:solidFill>
                  <a:srgbClr val="FF0000"/>
                </a:solidFill>
                <a:latin typeface="ＭＳ ゴシック" panose="020B0609070205080204" pitchFamily="49" charset="-128"/>
                <a:ea typeface="ＭＳ ゴシック" panose="020B0609070205080204" pitchFamily="49" charset="-128"/>
                <a:cs typeface="AoyagiKouzanFontT"/>
              </a:rPr>
              <a:t>２年</a:t>
            </a:r>
            <a:r>
              <a:rPr lang="ja-JP" altLang="en-US" sz="1000" spc="25" dirty="0" smtClean="0">
                <a:latin typeface="ＭＳ ゴシック" panose="020B0609070205080204" pitchFamily="49" charset="-128"/>
                <a:ea typeface="ＭＳ ゴシック" panose="020B0609070205080204" pitchFamily="49" charset="-128"/>
                <a:cs typeface="AoyagiKouzanFontT"/>
              </a:rPr>
              <a:t>満たない段階から受講、</a:t>
            </a:r>
            <a:r>
              <a:rPr lang="en-US" altLang="ja-JP" sz="1000" spc="25" dirty="0" smtClean="0">
                <a:latin typeface="ＭＳ ゴシック" panose="020B0609070205080204" pitchFamily="49" charset="-128"/>
                <a:ea typeface="ＭＳ ゴシック" panose="020B0609070205080204" pitchFamily="49" charset="-128"/>
                <a:cs typeface="AoyagiKouzanFontT"/>
              </a:rPr>
              <a:t>2</a:t>
            </a:r>
            <a:r>
              <a:rPr lang="ja-JP" altLang="en-US" sz="1000" spc="25" dirty="0" smtClean="0">
                <a:latin typeface="ＭＳ ゴシック" panose="020B0609070205080204" pitchFamily="49" charset="-128"/>
                <a:ea typeface="ＭＳ ゴシック" panose="020B0609070205080204" pitchFamily="49" charset="-128"/>
                <a:cs typeface="AoyagiKouzanFontT"/>
              </a:rPr>
              <a:t>年の実務を経て実践研修を受講</a:t>
            </a:r>
            <a:endParaRPr sz="1000" dirty="0">
              <a:latin typeface="ＭＳ ゴシック" panose="020B0609070205080204" pitchFamily="49" charset="-128"/>
              <a:ea typeface="ＭＳ ゴシック" panose="020B0609070205080204" pitchFamily="49" charset="-128"/>
              <a:cs typeface="AoyagiKouzanFontT"/>
            </a:endParaRPr>
          </a:p>
        </p:txBody>
      </p:sp>
      <p:sp>
        <p:nvSpPr>
          <p:cNvPr id="67" name="object 67"/>
          <p:cNvSpPr txBox="1"/>
          <p:nvPr/>
        </p:nvSpPr>
        <p:spPr>
          <a:xfrm>
            <a:off x="1032890" y="4450369"/>
            <a:ext cx="3369183" cy="723916"/>
          </a:xfrm>
          <a:prstGeom prst="rect">
            <a:avLst/>
          </a:prstGeom>
        </p:spPr>
        <p:txBody>
          <a:bodyPr vert="horz" wrap="square" lIns="0" tIns="15875" rIns="0" bIns="0" rtlCol="0">
            <a:spAutoFit/>
          </a:bodyPr>
          <a:lstStyle/>
          <a:p>
            <a:pPr marL="157480">
              <a:lnSpc>
                <a:spcPct val="100000"/>
              </a:lnSpc>
              <a:spcBef>
                <a:spcPts val="125"/>
              </a:spcBef>
            </a:pPr>
            <a:r>
              <a:rPr lang="ja-JP" altLang="en-US" sz="1150" spc="25" dirty="0" smtClean="0">
                <a:latin typeface="ＭＳ ゴシック" panose="020B0609070205080204" pitchFamily="49" charset="-128"/>
                <a:ea typeface="ＭＳ ゴシック" panose="020B0609070205080204" pitchFamily="49" charset="-128"/>
                <a:cs typeface="kiloji"/>
              </a:rPr>
              <a:t>実務経験を満たして研修受講</a:t>
            </a:r>
            <a:endParaRPr sz="1150" dirty="0">
              <a:latin typeface="ＭＳ ゴシック" panose="020B0609070205080204" pitchFamily="49" charset="-128"/>
              <a:ea typeface="ＭＳ ゴシック" panose="020B0609070205080204" pitchFamily="49" charset="-128"/>
              <a:cs typeface="kiloji"/>
            </a:endParaRPr>
          </a:p>
          <a:p>
            <a:pPr marL="306705">
              <a:lnSpc>
                <a:spcPct val="100000"/>
              </a:lnSpc>
              <a:spcBef>
                <a:spcPts val="35"/>
              </a:spcBef>
              <a:tabLst>
                <a:tab pos="1501140" algn="l"/>
              </a:tabLst>
            </a:pPr>
            <a:r>
              <a:rPr sz="1150" spc="25" dirty="0" smtClean="0">
                <a:latin typeface="ＭＳ ゴシック" panose="020B0609070205080204" pitchFamily="49" charset="-128"/>
                <a:ea typeface="ＭＳ ゴシック" panose="020B0609070205080204" pitchFamily="49" charset="-128"/>
                <a:cs typeface="kiloji"/>
              </a:rPr>
              <a:t>・</a:t>
            </a:r>
            <a:r>
              <a:rPr lang="ja-JP" altLang="en-US" sz="1150" spc="25" dirty="0" smtClean="0">
                <a:latin typeface="ＭＳ ゴシック" panose="020B0609070205080204" pitchFamily="49" charset="-128"/>
                <a:ea typeface="ＭＳ ゴシック" panose="020B0609070205080204" pitchFamily="49" charset="-128"/>
                <a:cs typeface="kiloji"/>
              </a:rPr>
              <a:t>相談支援業務</a:t>
            </a:r>
            <a:r>
              <a:rPr lang="ja-JP" altLang="en-US" sz="1150" spc="25" dirty="0">
                <a:latin typeface="ＭＳ ゴシック" panose="020B0609070205080204" pitchFamily="49" charset="-128"/>
                <a:ea typeface="ＭＳ ゴシック" panose="020B0609070205080204" pitchFamily="49" charset="-128"/>
                <a:cs typeface="kiloji"/>
              </a:rPr>
              <a:t>　</a:t>
            </a:r>
            <a:r>
              <a:rPr lang="ja-JP" altLang="en-US" sz="1150" spc="25" dirty="0" smtClean="0">
                <a:latin typeface="ＭＳ ゴシック" panose="020B0609070205080204" pitchFamily="49" charset="-128"/>
                <a:ea typeface="ＭＳ ゴシック" panose="020B0609070205080204" pitchFamily="49" charset="-128"/>
                <a:cs typeface="kiloji"/>
              </a:rPr>
              <a:t>５年</a:t>
            </a:r>
            <a:endParaRPr sz="1150" dirty="0">
              <a:latin typeface="ＭＳ ゴシック" panose="020B0609070205080204" pitchFamily="49" charset="-128"/>
              <a:ea typeface="ＭＳ ゴシック" panose="020B0609070205080204" pitchFamily="49" charset="-128"/>
              <a:cs typeface="kiloji"/>
            </a:endParaRPr>
          </a:p>
          <a:p>
            <a:pPr marL="306705">
              <a:lnSpc>
                <a:spcPct val="100000"/>
              </a:lnSpc>
              <a:spcBef>
                <a:spcPts val="25"/>
              </a:spcBef>
              <a:tabLst>
                <a:tab pos="1501140" algn="l"/>
              </a:tabLst>
            </a:pPr>
            <a:r>
              <a:rPr sz="1150" spc="25" dirty="0" smtClean="0">
                <a:latin typeface="ＭＳ ゴシック" panose="020B0609070205080204" pitchFamily="49" charset="-128"/>
                <a:ea typeface="ＭＳ ゴシック" panose="020B0609070205080204" pitchFamily="49" charset="-128"/>
                <a:cs typeface="kiloji"/>
              </a:rPr>
              <a:t>・</a:t>
            </a:r>
            <a:r>
              <a:rPr lang="ja-JP" altLang="en-US" sz="1150" spc="25" dirty="0" smtClean="0">
                <a:latin typeface="ＭＳ ゴシック" panose="020B0609070205080204" pitchFamily="49" charset="-128"/>
                <a:ea typeface="ＭＳ ゴシック" panose="020B0609070205080204" pitchFamily="49" charset="-128"/>
                <a:cs typeface="kiloji"/>
              </a:rPr>
              <a:t>直接支援業務</a:t>
            </a:r>
            <a:r>
              <a:rPr lang="ja-JP" altLang="en-US" sz="1150" spc="25" dirty="0">
                <a:latin typeface="ＭＳ ゴシック" panose="020B0609070205080204" pitchFamily="49" charset="-128"/>
                <a:ea typeface="ＭＳ ゴシック" panose="020B0609070205080204" pitchFamily="49" charset="-128"/>
                <a:cs typeface="kiloji"/>
              </a:rPr>
              <a:t>　</a:t>
            </a:r>
            <a:r>
              <a:rPr lang="ja-JP" altLang="en-US" sz="1150" spc="25" dirty="0" smtClean="0">
                <a:latin typeface="ＭＳ ゴシック" panose="020B0609070205080204" pitchFamily="49" charset="-128"/>
                <a:ea typeface="ＭＳ ゴシック" panose="020B0609070205080204" pitchFamily="49" charset="-128"/>
                <a:cs typeface="kiloji"/>
              </a:rPr>
              <a:t>１０年</a:t>
            </a:r>
            <a:endParaRPr sz="1150" dirty="0">
              <a:latin typeface="ＭＳ ゴシック" panose="020B0609070205080204" pitchFamily="49" charset="-128"/>
              <a:ea typeface="ＭＳ ゴシック" panose="020B0609070205080204" pitchFamily="49" charset="-128"/>
              <a:cs typeface="kiloji"/>
            </a:endParaRPr>
          </a:p>
          <a:p>
            <a:pPr marL="306705">
              <a:lnSpc>
                <a:spcPct val="100000"/>
              </a:lnSpc>
              <a:spcBef>
                <a:spcPts val="35"/>
              </a:spcBef>
              <a:tabLst>
                <a:tab pos="2694305" algn="l"/>
              </a:tabLst>
            </a:pPr>
            <a:r>
              <a:rPr sz="1150" spc="25" dirty="0" smtClean="0">
                <a:latin typeface="ＭＳ ゴシック" panose="020B0609070205080204" pitchFamily="49" charset="-128"/>
                <a:ea typeface="ＭＳ ゴシック" panose="020B0609070205080204" pitchFamily="49" charset="-128"/>
                <a:cs typeface="kiloji"/>
              </a:rPr>
              <a:t>・</a:t>
            </a:r>
            <a:r>
              <a:rPr lang="ja-JP" altLang="en-US" sz="1150" spc="25" dirty="0" smtClean="0">
                <a:latin typeface="ＭＳ ゴシック" panose="020B0609070205080204" pitchFamily="49" charset="-128"/>
                <a:ea typeface="ＭＳ ゴシック" panose="020B0609070205080204" pitchFamily="49" charset="-128"/>
                <a:cs typeface="kiloji"/>
              </a:rPr>
              <a:t>有資格者による相談・直接支援</a:t>
            </a:r>
            <a:r>
              <a:rPr lang="ja-JP" altLang="en-US" sz="1150" dirty="0">
                <a:latin typeface="ＭＳ ゴシック" panose="020B0609070205080204" pitchFamily="49" charset="-128"/>
                <a:ea typeface="ＭＳ ゴシック" panose="020B0609070205080204" pitchFamily="49" charset="-128"/>
                <a:cs typeface="kiloji"/>
              </a:rPr>
              <a:t>　</a:t>
            </a:r>
            <a:r>
              <a:rPr lang="ja-JP" altLang="en-US" sz="1150" dirty="0" smtClean="0">
                <a:latin typeface="ＭＳ ゴシック" panose="020B0609070205080204" pitchFamily="49" charset="-128"/>
                <a:ea typeface="ＭＳ ゴシック" panose="020B0609070205080204" pitchFamily="49" charset="-128"/>
                <a:cs typeface="kiloji"/>
              </a:rPr>
              <a:t>３年</a:t>
            </a:r>
            <a:endParaRPr sz="1150" dirty="0">
              <a:latin typeface="ＭＳ ゴシック" panose="020B0609070205080204" pitchFamily="49" charset="-128"/>
              <a:ea typeface="ＭＳ ゴシック" panose="020B0609070205080204" pitchFamily="49" charset="-128"/>
              <a:cs typeface="kiloji"/>
            </a:endParaRPr>
          </a:p>
        </p:txBody>
      </p:sp>
      <p:grpSp>
        <p:nvGrpSpPr>
          <p:cNvPr id="68" name="object 68"/>
          <p:cNvGrpSpPr/>
          <p:nvPr/>
        </p:nvGrpSpPr>
        <p:grpSpPr>
          <a:xfrm>
            <a:off x="5672328" y="5712003"/>
            <a:ext cx="4406265" cy="772795"/>
            <a:chOff x="5672328" y="5712003"/>
            <a:chExt cx="4406265" cy="772795"/>
          </a:xfrm>
        </p:grpSpPr>
        <p:sp>
          <p:nvSpPr>
            <p:cNvPr id="69" name="object 69"/>
            <p:cNvSpPr/>
            <p:nvPr/>
          </p:nvSpPr>
          <p:spPr>
            <a:xfrm>
              <a:off x="5679935" y="5719623"/>
              <a:ext cx="4389755" cy="756285"/>
            </a:xfrm>
            <a:custGeom>
              <a:avLst/>
              <a:gdLst/>
              <a:ahLst/>
              <a:cxnLst/>
              <a:rect l="l" t="t" r="r" b="b"/>
              <a:pathLst>
                <a:path w="4389755" h="756285">
                  <a:moveTo>
                    <a:pt x="4262640" y="0"/>
                  </a:moveTo>
                  <a:lnTo>
                    <a:pt x="126504" y="0"/>
                  </a:lnTo>
                  <a:lnTo>
                    <a:pt x="77157" y="9907"/>
                  </a:lnTo>
                  <a:lnTo>
                    <a:pt x="36958" y="36963"/>
                  </a:lnTo>
                  <a:lnTo>
                    <a:pt x="9906" y="77163"/>
                  </a:lnTo>
                  <a:lnTo>
                    <a:pt x="0" y="126504"/>
                  </a:lnTo>
                  <a:lnTo>
                    <a:pt x="0" y="630948"/>
                  </a:lnTo>
                  <a:lnTo>
                    <a:pt x="9906" y="679407"/>
                  </a:lnTo>
                  <a:lnTo>
                    <a:pt x="36958" y="719150"/>
                  </a:lnTo>
                  <a:lnTo>
                    <a:pt x="77157" y="746034"/>
                  </a:lnTo>
                  <a:lnTo>
                    <a:pt x="126504" y="755916"/>
                  </a:lnTo>
                  <a:lnTo>
                    <a:pt x="4262640" y="755916"/>
                  </a:lnTo>
                  <a:lnTo>
                    <a:pt x="4311980" y="746034"/>
                  </a:lnTo>
                  <a:lnTo>
                    <a:pt x="4352175" y="719150"/>
                  </a:lnTo>
                  <a:lnTo>
                    <a:pt x="4379226" y="679407"/>
                  </a:lnTo>
                  <a:lnTo>
                    <a:pt x="4389132" y="630948"/>
                  </a:lnTo>
                  <a:lnTo>
                    <a:pt x="4389132" y="126504"/>
                  </a:lnTo>
                  <a:lnTo>
                    <a:pt x="4379226" y="77163"/>
                  </a:lnTo>
                  <a:lnTo>
                    <a:pt x="4352175" y="36963"/>
                  </a:lnTo>
                  <a:lnTo>
                    <a:pt x="4311980" y="9907"/>
                  </a:lnTo>
                  <a:lnTo>
                    <a:pt x="4262640" y="0"/>
                  </a:lnTo>
                  <a:close/>
                </a:path>
              </a:pathLst>
            </a:custGeom>
            <a:solidFill>
              <a:srgbClr val="FFFFFF"/>
            </a:solidFill>
          </p:spPr>
          <p:txBody>
            <a:bodyPr wrap="square" lIns="0" tIns="0" rIns="0" bIns="0" rtlCol="0"/>
            <a:lstStyle/>
            <a:p>
              <a:endParaRPr/>
            </a:p>
          </p:txBody>
        </p:sp>
        <p:sp>
          <p:nvSpPr>
            <p:cNvPr id="70" name="object 70"/>
            <p:cNvSpPr/>
            <p:nvPr/>
          </p:nvSpPr>
          <p:spPr>
            <a:xfrm>
              <a:off x="5672328" y="5712003"/>
              <a:ext cx="4406265" cy="772795"/>
            </a:xfrm>
            <a:custGeom>
              <a:avLst/>
              <a:gdLst/>
              <a:ahLst/>
              <a:cxnLst/>
              <a:rect l="l" t="t" r="r" b="b"/>
              <a:pathLst>
                <a:path w="4406265" h="772795">
                  <a:moveTo>
                    <a:pt x="4285488" y="0"/>
                  </a:moveTo>
                  <a:lnTo>
                    <a:pt x="120383" y="0"/>
                  </a:lnTo>
                  <a:lnTo>
                    <a:pt x="106680" y="3047"/>
                  </a:lnTo>
                  <a:lnTo>
                    <a:pt x="70104" y="15252"/>
                  </a:lnTo>
                  <a:lnTo>
                    <a:pt x="30480" y="48780"/>
                  </a:lnTo>
                  <a:lnTo>
                    <a:pt x="10668" y="82308"/>
                  </a:lnTo>
                  <a:lnTo>
                    <a:pt x="6083" y="94487"/>
                  </a:lnTo>
                  <a:lnTo>
                    <a:pt x="3048" y="106692"/>
                  </a:lnTo>
                  <a:lnTo>
                    <a:pt x="0" y="120408"/>
                  </a:lnTo>
                  <a:lnTo>
                    <a:pt x="0" y="652284"/>
                  </a:lnTo>
                  <a:lnTo>
                    <a:pt x="3048" y="664476"/>
                  </a:lnTo>
                  <a:lnTo>
                    <a:pt x="6083" y="678192"/>
                  </a:lnTo>
                  <a:lnTo>
                    <a:pt x="30480" y="723912"/>
                  </a:lnTo>
                  <a:lnTo>
                    <a:pt x="59436" y="749820"/>
                  </a:lnTo>
                  <a:lnTo>
                    <a:pt x="94475" y="766584"/>
                  </a:lnTo>
                  <a:lnTo>
                    <a:pt x="120383" y="772680"/>
                  </a:lnTo>
                  <a:lnTo>
                    <a:pt x="4285488" y="772680"/>
                  </a:lnTo>
                  <a:lnTo>
                    <a:pt x="4297667" y="769632"/>
                  </a:lnTo>
                  <a:lnTo>
                    <a:pt x="4311383" y="766584"/>
                  </a:lnTo>
                  <a:lnTo>
                    <a:pt x="4323588" y="762012"/>
                  </a:lnTo>
                  <a:lnTo>
                    <a:pt x="4335767" y="755916"/>
                  </a:lnTo>
                  <a:lnTo>
                    <a:pt x="134112" y="755916"/>
                  </a:lnTo>
                  <a:lnTo>
                    <a:pt x="121907" y="754392"/>
                  </a:lnTo>
                  <a:lnTo>
                    <a:pt x="123431" y="754392"/>
                  </a:lnTo>
                  <a:lnTo>
                    <a:pt x="109715" y="752868"/>
                  </a:lnTo>
                  <a:lnTo>
                    <a:pt x="111239" y="752868"/>
                  </a:lnTo>
                  <a:lnTo>
                    <a:pt x="99060" y="749820"/>
                  </a:lnTo>
                  <a:lnTo>
                    <a:pt x="88392" y="746772"/>
                  </a:lnTo>
                  <a:lnTo>
                    <a:pt x="80390" y="742200"/>
                  </a:lnTo>
                  <a:lnTo>
                    <a:pt x="79248" y="742200"/>
                  </a:lnTo>
                  <a:lnTo>
                    <a:pt x="70713" y="736104"/>
                  </a:lnTo>
                  <a:lnTo>
                    <a:pt x="68580" y="736104"/>
                  </a:lnTo>
                  <a:lnTo>
                    <a:pt x="50292" y="720864"/>
                  </a:lnTo>
                  <a:lnTo>
                    <a:pt x="51816" y="720864"/>
                  </a:lnTo>
                  <a:lnTo>
                    <a:pt x="42672" y="711720"/>
                  </a:lnTo>
                  <a:lnTo>
                    <a:pt x="42913" y="711720"/>
                  </a:lnTo>
                  <a:lnTo>
                    <a:pt x="36563" y="704100"/>
                  </a:lnTo>
                  <a:lnTo>
                    <a:pt x="31349" y="694956"/>
                  </a:lnTo>
                  <a:lnTo>
                    <a:pt x="30480" y="694956"/>
                  </a:lnTo>
                  <a:lnTo>
                    <a:pt x="26468" y="684288"/>
                  </a:lnTo>
                  <a:lnTo>
                    <a:pt x="25895" y="684288"/>
                  </a:lnTo>
                  <a:lnTo>
                    <a:pt x="21336" y="672096"/>
                  </a:lnTo>
                  <a:lnTo>
                    <a:pt x="22478" y="672096"/>
                  </a:lnTo>
                  <a:lnTo>
                    <a:pt x="17133" y="650760"/>
                  </a:lnTo>
                  <a:lnTo>
                    <a:pt x="16751" y="650760"/>
                  </a:lnTo>
                  <a:lnTo>
                    <a:pt x="16751" y="121919"/>
                  </a:lnTo>
                  <a:lnTo>
                    <a:pt x="19812" y="109727"/>
                  </a:lnTo>
                  <a:lnTo>
                    <a:pt x="20195" y="109727"/>
                  </a:lnTo>
                  <a:lnTo>
                    <a:pt x="22860" y="99059"/>
                  </a:lnTo>
                  <a:lnTo>
                    <a:pt x="21336" y="99059"/>
                  </a:lnTo>
                  <a:lnTo>
                    <a:pt x="30480" y="77736"/>
                  </a:lnTo>
                  <a:lnTo>
                    <a:pt x="31342" y="77736"/>
                  </a:lnTo>
                  <a:lnTo>
                    <a:pt x="36563" y="68592"/>
                  </a:lnTo>
                  <a:lnTo>
                    <a:pt x="44183" y="59448"/>
                  </a:lnTo>
                  <a:lnTo>
                    <a:pt x="42672" y="59448"/>
                  </a:lnTo>
                  <a:lnTo>
                    <a:pt x="50304" y="51815"/>
                  </a:lnTo>
                  <a:lnTo>
                    <a:pt x="59436" y="42671"/>
                  </a:lnTo>
                  <a:lnTo>
                    <a:pt x="61276" y="42671"/>
                  </a:lnTo>
                  <a:lnTo>
                    <a:pt x="68580" y="36575"/>
                  </a:lnTo>
                  <a:lnTo>
                    <a:pt x="79248" y="30492"/>
                  </a:lnTo>
                  <a:lnTo>
                    <a:pt x="77724" y="30492"/>
                  </a:lnTo>
                  <a:lnTo>
                    <a:pt x="99060" y="21348"/>
                  </a:lnTo>
                  <a:lnTo>
                    <a:pt x="105124" y="21348"/>
                  </a:lnTo>
                  <a:lnTo>
                    <a:pt x="111239" y="19824"/>
                  </a:lnTo>
                  <a:lnTo>
                    <a:pt x="109715" y="19824"/>
                  </a:lnTo>
                  <a:lnTo>
                    <a:pt x="123431" y="16776"/>
                  </a:lnTo>
                  <a:lnTo>
                    <a:pt x="4337907" y="16776"/>
                  </a:lnTo>
                  <a:lnTo>
                    <a:pt x="4335767" y="15252"/>
                  </a:lnTo>
                  <a:lnTo>
                    <a:pt x="4311383" y="6108"/>
                  </a:lnTo>
                  <a:lnTo>
                    <a:pt x="4297667" y="3047"/>
                  </a:lnTo>
                  <a:lnTo>
                    <a:pt x="4285488" y="0"/>
                  </a:lnTo>
                  <a:close/>
                </a:path>
                <a:path w="4406265" h="772795">
                  <a:moveTo>
                    <a:pt x="4326636" y="740676"/>
                  </a:moveTo>
                  <a:lnTo>
                    <a:pt x="4315955" y="746772"/>
                  </a:lnTo>
                  <a:lnTo>
                    <a:pt x="4317479" y="746772"/>
                  </a:lnTo>
                  <a:lnTo>
                    <a:pt x="4305300" y="749820"/>
                  </a:lnTo>
                  <a:lnTo>
                    <a:pt x="4306824" y="749820"/>
                  </a:lnTo>
                  <a:lnTo>
                    <a:pt x="4294619" y="752868"/>
                  </a:lnTo>
                  <a:lnTo>
                    <a:pt x="4282440" y="754392"/>
                  </a:lnTo>
                  <a:lnTo>
                    <a:pt x="4283964" y="754392"/>
                  </a:lnTo>
                  <a:lnTo>
                    <a:pt x="4270248" y="755916"/>
                  </a:lnTo>
                  <a:lnTo>
                    <a:pt x="4335767" y="755916"/>
                  </a:lnTo>
                  <a:lnTo>
                    <a:pt x="4346448" y="749820"/>
                  </a:lnTo>
                  <a:lnTo>
                    <a:pt x="4357103" y="742200"/>
                  </a:lnTo>
                  <a:lnTo>
                    <a:pt x="4326636" y="742200"/>
                  </a:lnTo>
                  <a:lnTo>
                    <a:pt x="4326636" y="740676"/>
                  </a:lnTo>
                  <a:close/>
                </a:path>
                <a:path w="4406265" h="772795">
                  <a:moveTo>
                    <a:pt x="77724" y="740676"/>
                  </a:moveTo>
                  <a:lnTo>
                    <a:pt x="79248" y="742200"/>
                  </a:lnTo>
                  <a:lnTo>
                    <a:pt x="80390" y="742200"/>
                  </a:lnTo>
                  <a:lnTo>
                    <a:pt x="77724" y="740676"/>
                  </a:lnTo>
                  <a:close/>
                </a:path>
                <a:path w="4406265" h="772795">
                  <a:moveTo>
                    <a:pt x="4337291" y="734580"/>
                  </a:moveTo>
                  <a:lnTo>
                    <a:pt x="4326636" y="742200"/>
                  </a:lnTo>
                  <a:lnTo>
                    <a:pt x="4357103" y="742200"/>
                  </a:lnTo>
                  <a:lnTo>
                    <a:pt x="4363199" y="736104"/>
                  </a:lnTo>
                  <a:lnTo>
                    <a:pt x="4335767" y="736104"/>
                  </a:lnTo>
                  <a:lnTo>
                    <a:pt x="4337291" y="734580"/>
                  </a:lnTo>
                  <a:close/>
                </a:path>
                <a:path w="4406265" h="772795">
                  <a:moveTo>
                    <a:pt x="68580" y="734580"/>
                  </a:moveTo>
                  <a:lnTo>
                    <a:pt x="68580" y="736104"/>
                  </a:lnTo>
                  <a:lnTo>
                    <a:pt x="70713" y="736104"/>
                  </a:lnTo>
                  <a:lnTo>
                    <a:pt x="68580" y="734580"/>
                  </a:lnTo>
                  <a:close/>
                </a:path>
                <a:path w="4406265" h="772795">
                  <a:moveTo>
                    <a:pt x="4361688" y="711720"/>
                  </a:moveTo>
                  <a:lnTo>
                    <a:pt x="4354055" y="720864"/>
                  </a:lnTo>
                  <a:lnTo>
                    <a:pt x="4344924" y="728484"/>
                  </a:lnTo>
                  <a:lnTo>
                    <a:pt x="4346448" y="728484"/>
                  </a:lnTo>
                  <a:lnTo>
                    <a:pt x="4335767" y="736104"/>
                  </a:lnTo>
                  <a:lnTo>
                    <a:pt x="4363199" y="736104"/>
                  </a:lnTo>
                  <a:lnTo>
                    <a:pt x="4375391" y="723912"/>
                  </a:lnTo>
                  <a:lnTo>
                    <a:pt x="4383024" y="713244"/>
                  </a:lnTo>
                  <a:lnTo>
                    <a:pt x="4361688" y="713244"/>
                  </a:lnTo>
                  <a:lnTo>
                    <a:pt x="4361688" y="711720"/>
                  </a:lnTo>
                  <a:close/>
                </a:path>
                <a:path w="4406265" h="772795">
                  <a:moveTo>
                    <a:pt x="44119" y="713168"/>
                  </a:moveTo>
                  <a:close/>
                </a:path>
                <a:path w="4406265" h="772795">
                  <a:moveTo>
                    <a:pt x="4373867" y="693432"/>
                  </a:moveTo>
                  <a:lnTo>
                    <a:pt x="4367771" y="704100"/>
                  </a:lnTo>
                  <a:lnTo>
                    <a:pt x="4369295" y="704100"/>
                  </a:lnTo>
                  <a:lnTo>
                    <a:pt x="4361688" y="713244"/>
                  </a:lnTo>
                  <a:lnTo>
                    <a:pt x="4383024" y="713244"/>
                  </a:lnTo>
                  <a:lnTo>
                    <a:pt x="4389107" y="702576"/>
                  </a:lnTo>
                  <a:lnTo>
                    <a:pt x="4392917" y="694956"/>
                  </a:lnTo>
                  <a:lnTo>
                    <a:pt x="4373867" y="694956"/>
                  </a:lnTo>
                  <a:lnTo>
                    <a:pt x="4373867" y="693432"/>
                  </a:lnTo>
                  <a:close/>
                </a:path>
                <a:path w="4406265" h="772795">
                  <a:moveTo>
                    <a:pt x="42913" y="711720"/>
                  </a:moveTo>
                  <a:lnTo>
                    <a:pt x="42672" y="711720"/>
                  </a:lnTo>
                  <a:lnTo>
                    <a:pt x="44119" y="713168"/>
                  </a:lnTo>
                  <a:lnTo>
                    <a:pt x="42913" y="711720"/>
                  </a:lnTo>
                  <a:close/>
                </a:path>
                <a:path w="4406265" h="772795">
                  <a:moveTo>
                    <a:pt x="30480" y="693432"/>
                  </a:moveTo>
                  <a:lnTo>
                    <a:pt x="30480" y="694956"/>
                  </a:lnTo>
                  <a:lnTo>
                    <a:pt x="31349" y="694956"/>
                  </a:lnTo>
                  <a:lnTo>
                    <a:pt x="30480" y="693432"/>
                  </a:lnTo>
                  <a:close/>
                </a:path>
                <a:path w="4406265" h="772795">
                  <a:moveTo>
                    <a:pt x="4398068" y="682764"/>
                  </a:moveTo>
                  <a:lnTo>
                    <a:pt x="4379976" y="682764"/>
                  </a:lnTo>
                  <a:lnTo>
                    <a:pt x="4373867" y="694956"/>
                  </a:lnTo>
                  <a:lnTo>
                    <a:pt x="4392917" y="694956"/>
                  </a:lnTo>
                  <a:lnTo>
                    <a:pt x="4395203" y="690384"/>
                  </a:lnTo>
                  <a:lnTo>
                    <a:pt x="4398068" y="682764"/>
                  </a:lnTo>
                  <a:close/>
                </a:path>
                <a:path w="4406265" h="772795">
                  <a:moveTo>
                    <a:pt x="25895" y="682764"/>
                  </a:moveTo>
                  <a:lnTo>
                    <a:pt x="25895" y="684288"/>
                  </a:lnTo>
                  <a:lnTo>
                    <a:pt x="26468" y="684288"/>
                  </a:lnTo>
                  <a:lnTo>
                    <a:pt x="25895" y="682764"/>
                  </a:lnTo>
                  <a:close/>
                </a:path>
                <a:path w="4406265" h="772795">
                  <a:moveTo>
                    <a:pt x="4383024" y="672096"/>
                  </a:moveTo>
                  <a:lnTo>
                    <a:pt x="4378452" y="684288"/>
                  </a:lnTo>
                  <a:lnTo>
                    <a:pt x="4379976" y="682764"/>
                  </a:lnTo>
                  <a:lnTo>
                    <a:pt x="4398068" y="682764"/>
                  </a:lnTo>
                  <a:lnTo>
                    <a:pt x="4399788" y="678192"/>
                  </a:lnTo>
                  <a:lnTo>
                    <a:pt x="4400804" y="673620"/>
                  </a:lnTo>
                  <a:lnTo>
                    <a:pt x="4383024" y="673620"/>
                  </a:lnTo>
                  <a:lnTo>
                    <a:pt x="4383024" y="672096"/>
                  </a:lnTo>
                  <a:close/>
                </a:path>
                <a:path w="4406265" h="772795">
                  <a:moveTo>
                    <a:pt x="22478" y="672096"/>
                  </a:moveTo>
                  <a:lnTo>
                    <a:pt x="21336" y="672096"/>
                  </a:lnTo>
                  <a:lnTo>
                    <a:pt x="22860" y="673620"/>
                  </a:lnTo>
                  <a:lnTo>
                    <a:pt x="22478" y="672096"/>
                  </a:lnTo>
                  <a:close/>
                </a:path>
                <a:path w="4406265" h="772795">
                  <a:moveTo>
                    <a:pt x="4387583" y="649236"/>
                  </a:moveTo>
                  <a:lnTo>
                    <a:pt x="4386072" y="661428"/>
                  </a:lnTo>
                  <a:lnTo>
                    <a:pt x="4383024" y="673620"/>
                  </a:lnTo>
                  <a:lnTo>
                    <a:pt x="4400804" y="673620"/>
                  </a:lnTo>
                  <a:lnTo>
                    <a:pt x="4402836" y="664476"/>
                  </a:lnTo>
                  <a:lnTo>
                    <a:pt x="4404360" y="652284"/>
                  </a:lnTo>
                  <a:lnTo>
                    <a:pt x="4404527" y="650760"/>
                  </a:lnTo>
                  <a:lnTo>
                    <a:pt x="4387583" y="650760"/>
                  </a:lnTo>
                  <a:lnTo>
                    <a:pt x="4387583" y="649236"/>
                  </a:lnTo>
                  <a:close/>
                </a:path>
                <a:path w="4406265" h="772795">
                  <a:moveTo>
                    <a:pt x="16751" y="649236"/>
                  </a:moveTo>
                  <a:lnTo>
                    <a:pt x="16751" y="650760"/>
                  </a:lnTo>
                  <a:lnTo>
                    <a:pt x="17133" y="650760"/>
                  </a:lnTo>
                  <a:lnTo>
                    <a:pt x="16751" y="649236"/>
                  </a:lnTo>
                  <a:close/>
                </a:path>
                <a:path w="4406265" h="772795">
                  <a:moveTo>
                    <a:pt x="4389107" y="637044"/>
                  </a:moveTo>
                  <a:lnTo>
                    <a:pt x="4387583" y="650760"/>
                  </a:lnTo>
                  <a:lnTo>
                    <a:pt x="4404527" y="650760"/>
                  </a:lnTo>
                  <a:lnTo>
                    <a:pt x="4405871" y="638568"/>
                  </a:lnTo>
                  <a:lnTo>
                    <a:pt x="4389107" y="638568"/>
                  </a:lnTo>
                  <a:lnTo>
                    <a:pt x="4389107" y="637044"/>
                  </a:lnTo>
                  <a:close/>
                </a:path>
                <a:path w="4406265" h="772795">
                  <a:moveTo>
                    <a:pt x="4403171" y="109727"/>
                  </a:moveTo>
                  <a:lnTo>
                    <a:pt x="4386072" y="109727"/>
                  </a:lnTo>
                  <a:lnTo>
                    <a:pt x="4389107" y="134124"/>
                  </a:lnTo>
                  <a:lnTo>
                    <a:pt x="4389107" y="638568"/>
                  </a:lnTo>
                  <a:lnTo>
                    <a:pt x="4405871" y="638568"/>
                  </a:lnTo>
                  <a:lnTo>
                    <a:pt x="4405871" y="134124"/>
                  </a:lnTo>
                  <a:lnTo>
                    <a:pt x="4403171" y="109727"/>
                  </a:lnTo>
                  <a:close/>
                </a:path>
                <a:path w="4406265" h="772795">
                  <a:moveTo>
                    <a:pt x="20195" y="109727"/>
                  </a:moveTo>
                  <a:lnTo>
                    <a:pt x="19812" y="109727"/>
                  </a:lnTo>
                  <a:lnTo>
                    <a:pt x="19812" y="111264"/>
                  </a:lnTo>
                  <a:lnTo>
                    <a:pt x="20195" y="109727"/>
                  </a:lnTo>
                  <a:close/>
                </a:path>
                <a:path w="4406265" h="772795">
                  <a:moveTo>
                    <a:pt x="4392919" y="77736"/>
                  </a:moveTo>
                  <a:lnTo>
                    <a:pt x="4373867" y="77736"/>
                  </a:lnTo>
                  <a:lnTo>
                    <a:pt x="4379976" y="88404"/>
                  </a:lnTo>
                  <a:lnTo>
                    <a:pt x="4378452" y="88404"/>
                  </a:lnTo>
                  <a:lnTo>
                    <a:pt x="4383024" y="99059"/>
                  </a:lnTo>
                  <a:lnTo>
                    <a:pt x="4386072" y="111264"/>
                  </a:lnTo>
                  <a:lnTo>
                    <a:pt x="4386072" y="109727"/>
                  </a:lnTo>
                  <a:lnTo>
                    <a:pt x="4403171" y="109727"/>
                  </a:lnTo>
                  <a:lnTo>
                    <a:pt x="4402836" y="106692"/>
                  </a:lnTo>
                  <a:lnTo>
                    <a:pt x="4399788" y="94487"/>
                  </a:lnTo>
                  <a:lnTo>
                    <a:pt x="4395203" y="82308"/>
                  </a:lnTo>
                  <a:lnTo>
                    <a:pt x="4392919" y="77736"/>
                  </a:lnTo>
                  <a:close/>
                </a:path>
                <a:path w="4406265" h="772795">
                  <a:moveTo>
                    <a:pt x="31342" y="77736"/>
                  </a:moveTo>
                  <a:lnTo>
                    <a:pt x="30480" y="77736"/>
                  </a:lnTo>
                  <a:lnTo>
                    <a:pt x="30480" y="79247"/>
                  </a:lnTo>
                  <a:lnTo>
                    <a:pt x="31342" y="77736"/>
                  </a:lnTo>
                  <a:close/>
                </a:path>
                <a:path w="4406265" h="772795">
                  <a:moveTo>
                    <a:pt x="4376481" y="50304"/>
                  </a:moveTo>
                  <a:lnTo>
                    <a:pt x="4354055" y="50304"/>
                  </a:lnTo>
                  <a:lnTo>
                    <a:pt x="4369295" y="68592"/>
                  </a:lnTo>
                  <a:lnTo>
                    <a:pt x="4367771" y="68592"/>
                  </a:lnTo>
                  <a:lnTo>
                    <a:pt x="4373867" y="79247"/>
                  </a:lnTo>
                  <a:lnTo>
                    <a:pt x="4373867" y="77736"/>
                  </a:lnTo>
                  <a:lnTo>
                    <a:pt x="4392919" y="77736"/>
                  </a:lnTo>
                  <a:lnTo>
                    <a:pt x="4389107" y="70103"/>
                  </a:lnTo>
                  <a:lnTo>
                    <a:pt x="4383024" y="59448"/>
                  </a:lnTo>
                  <a:lnTo>
                    <a:pt x="4376481" y="50304"/>
                  </a:lnTo>
                  <a:close/>
                </a:path>
                <a:path w="4406265" h="772795">
                  <a:moveTo>
                    <a:pt x="4369282" y="42671"/>
                  </a:moveTo>
                  <a:lnTo>
                    <a:pt x="4344924" y="42671"/>
                  </a:lnTo>
                  <a:lnTo>
                    <a:pt x="4354055" y="51815"/>
                  </a:lnTo>
                  <a:lnTo>
                    <a:pt x="4354055" y="50304"/>
                  </a:lnTo>
                  <a:lnTo>
                    <a:pt x="4376481" y="50304"/>
                  </a:lnTo>
                  <a:lnTo>
                    <a:pt x="4375391" y="48780"/>
                  </a:lnTo>
                  <a:lnTo>
                    <a:pt x="4369282" y="42671"/>
                  </a:lnTo>
                  <a:close/>
                </a:path>
                <a:path w="4406265" h="772795">
                  <a:moveTo>
                    <a:pt x="61276" y="42671"/>
                  </a:moveTo>
                  <a:lnTo>
                    <a:pt x="59436" y="42671"/>
                  </a:lnTo>
                  <a:lnTo>
                    <a:pt x="59436" y="44208"/>
                  </a:lnTo>
                  <a:lnTo>
                    <a:pt x="61276" y="42671"/>
                  </a:lnTo>
                  <a:close/>
                </a:path>
                <a:path w="4406265" h="772795">
                  <a:moveTo>
                    <a:pt x="4344326" y="21348"/>
                  </a:moveTo>
                  <a:lnTo>
                    <a:pt x="4305300" y="21348"/>
                  </a:lnTo>
                  <a:lnTo>
                    <a:pt x="4317479" y="25920"/>
                  </a:lnTo>
                  <a:lnTo>
                    <a:pt x="4315955" y="25920"/>
                  </a:lnTo>
                  <a:lnTo>
                    <a:pt x="4326636" y="30492"/>
                  </a:lnTo>
                  <a:lnTo>
                    <a:pt x="4337291" y="36575"/>
                  </a:lnTo>
                  <a:lnTo>
                    <a:pt x="4335767" y="36575"/>
                  </a:lnTo>
                  <a:lnTo>
                    <a:pt x="4346448" y="44208"/>
                  </a:lnTo>
                  <a:lnTo>
                    <a:pt x="4344924" y="42671"/>
                  </a:lnTo>
                  <a:lnTo>
                    <a:pt x="4369282" y="42671"/>
                  </a:lnTo>
                  <a:lnTo>
                    <a:pt x="4357103" y="30492"/>
                  </a:lnTo>
                  <a:lnTo>
                    <a:pt x="4344326" y="21348"/>
                  </a:lnTo>
                  <a:close/>
                </a:path>
                <a:path w="4406265" h="772795">
                  <a:moveTo>
                    <a:pt x="105124" y="21348"/>
                  </a:moveTo>
                  <a:lnTo>
                    <a:pt x="99060" y="21348"/>
                  </a:lnTo>
                  <a:lnTo>
                    <a:pt x="99060" y="22859"/>
                  </a:lnTo>
                  <a:lnTo>
                    <a:pt x="105124" y="21348"/>
                  </a:lnTo>
                  <a:close/>
                </a:path>
                <a:path w="4406265" h="772795">
                  <a:moveTo>
                    <a:pt x="4337907" y="16776"/>
                  </a:moveTo>
                  <a:lnTo>
                    <a:pt x="4282440" y="16776"/>
                  </a:lnTo>
                  <a:lnTo>
                    <a:pt x="4306824" y="22859"/>
                  </a:lnTo>
                  <a:lnTo>
                    <a:pt x="4305300" y="21348"/>
                  </a:lnTo>
                  <a:lnTo>
                    <a:pt x="4344326" y="21348"/>
                  </a:lnTo>
                  <a:lnTo>
                    <a:pt x="4337907" y="16776"/>
                  </a:lnTo>
                  <a:close/>
                </a:path>
              </a:pathLst>
            </a:custGeom>
            <a:solidFill>
              <a:srgbClr val="000000"/>
            </a:solidFill>
          </p:spPr>
          <p:txBody>
            <a:bodyPr wrap="square" lIns="0" tIns="0" rIns="0" bIns="0" rtlCol="0"/>
            <a:lstStyle/>
            <a:p>
              <a:endParaRPr/>
            </a:p>
          </p:txBody>
        </p:sp>
      </p:grpSp>
      <p:sp>
        <p:nvSpPr>
          <p:cNvPr id="71" name="object 71"/>
          <p:cNvSpPr txBox="1"/>
          <p:nvPr/>
        </p:nvSpPr>
        <p:spPr>
          <a:xfrm>
            <a:off x="5795261" y="5770319"/>
            <a:ext cx="4131310" cy="606769"/>
          </a:xfrm>
          <a:prstGeom prst="rect">
            <a:avLst/>
          </a:prstGeom>
        </p:spPr>
        <p:txBody>
          <a:bodyPr vert="horz" wrap="square" lIns="0" tIns="12065" rIns="0" bIns="0" rtlCol="0">
            <a:spAutoFit/>
          </a:bodyPr>
          <a:lstStyle/>
          <a:p>
            <a:pPr marL="12700" marR="5080">
              <a:lnSpc>
                <a:spcPct val="112200"/>
              </a:lnSpc>
              <a:spcBef>
                <a:spcPts val="95"/>
              </a:spcBef>
            </a:pPr>
            <a:r>
              <a:rPr lang="ja-JP" altLang="en-US" sz="1150" spc="-60" dirty="0" smtClean="0">
                <a:latin typeface="ＭＳ ゴシック" panose="020B0609070205080204" pitchFamily="49" charset="-128"/>
                <a:ea typeface="ＭＳ ゴシック" panose="020B0609070205080204" pitchFamily="49" charset="-128"/>
                <a:cs typeface="AoyagiKouzanFontT"/>
              </a:rPr>
              <a:t>既にサービス管理責任者が１名配置されている場合は、基礎研修修了者を、</a:t>
            </a:r>
            <a:r>
              <a:rPr lang="ja-JP" altLang="en-US" sz="1150" u="sng" spc="-60" dirty="0" smtClean="0">
                <a:solidFill>
                  <a:srgbClr val="FF0000"/>
                </a:solidFill>
                <a:latin typeface="ＭＳ ゴシック" panose="020B0609070205080204" pitchFamily="49" charset="-128"/>
                <a:ea typeface="ＭＳ ゴシック" panose="020B0609070205080204" pitchFamily="49" charset="-128"/>
                <a:cs typeface="AoyagiKouzanFontT"/>
              </a:rPr>
              <a:t>２人目以降のサービス</a:t>
            </a:r>
            <a:r>
              <a:rPr lang="ja-JP" altLang="en-US" sz="1150" u="sng" spc="20" dirty="0" smtClean="0">
                <a:solidFill>
                  <a:srgbClr val="FF0000"/>
                </a:solidFill>
                <a:latin typeface="ＭＳ ゴシック" panose="020B0609070205080204" pitchFamily="49" charset="-128"/>
                <a:ea typeface="ＭＳ ゴシック" panose="020B0609070205080204" pitchFamily="49" charset="-128"/>
                <a:cs typeface="AoyagiKouzanFontT"/>
              </a:rPr>
              <a:t>管理責任者として配置可とするとともに、個別支援計画原案の作成を可能とする</a:t>
            </a:r>
            <a:r>
              <a:rPr lang="ja-JP" altLang="en-US" sz="1150" u="sng" spc="20" dirty="0">
                <a:solidFill>
                  <a:srgbClr val="FF0000"/>
                </a:solidFill>
                <a:latin typeface="ＭＳ ゴシック" panose="020B0609070205080204" pitchFamily="49" charset="-128"/>
                <a:ea typeface="ＭＳ ゴシック" panose="020B0609070205080204" pitchFamily="49" charset="-128"/>
                <a:cs typeface="AoyagiKouzanFontT"/>
              </a:rPr>
              <a:t>。</a:t>
            </a:r>
            <a:endParaRPr sz="1150" u="sng" dirty="0">
              <a:solidFill>
                <a:srgbClr val="FF0000"/>
              </a:solidFill>
              <a:latin typeface="ＭＳ ゴシック" panose="020B0609070205080204" pitchFamily="49" charset="-128"/>
              <a:ea typeface="ＭＳ ゴシック" panose="020B0609070205080204" pitchFamily="49" charset="-128"/>
              <a:cs typeface="WenQuanYi Zen Hei Mono"/>
            </a:endParaRPr>
          </a:p>
        </p:txBody>
      </p:sp>
      <p:sp>
        <p:nvSpPr>
          <p:cNvPr id="72" name="object 72"/>
          <p:cNvSpPr/>
          <p:nvPr/>
        </p:nvSpPr>
        <p:spPr>
          <a:xfrm>
            <a:off x="6609588" y="6161595"/>
            <a:ext cx="3230880" cy="7620"/>
          </a:xfrm>
          <a:custGeom>
            <a:avLst/>
            <a:gdLst/>
            <a:ahLst/>
            <a:cxnLst/>
            <a:rect l="l" t="t" r="r" b="b"/>
            <a:pathLst>
              <a:path w="3230879" h="7620">
                <a:moveTo>
                  <a:pt x="3230879" y="0"/>
                </a:moveTo>
                <a:lnTo>
                  <a:pt x="0" y="0"/>
                </a:lnTo>
                <a:lnTo>
                  <a:pt x="0" y="7607"/>
                </a:lnTo>
                <a:lnTo>
                  <a:pt x="3230879" y="7607"/>
                </a:lnTo>
                <a:lnTo>
                  <a:pt x="3230879" y="0"/>
                </a:lnTo>
                <a:close/>
              </a:path>
            </a:pathLst>
          </a:custGeom>
          <a:solidFill>
            <a:srgbClr val="FF0000"/>
          </a:solidFill>
        </p:spPr>
        <p:txBody>
          <a:bodyPr wrap="square" lIns="0" tIns="0" rIns="0" bIns="0" rtlCol="0"/>
          <a:lstStyle/>
          <a:p>
            <a:endParaRPr/>
          </a:p>
        </p:txBody>
      </p:sp>
      <p:grpSp>
        <p:nvGrpSpPr>
          <p:cNvPr id="75" name="object 75"/>
          <p:cNvGrpSpPr/>
          <p:nvPr/>
        </p:nvGrpSpPr>
        <p:grpSpPr>
          <a:xfrm>
            <a:off x="617219" y="5712003"/>
            <a:ext cx="4569460" cy="508000"/>
            <a:chOff x="617219" y="5712003"/>
            <a:chExt cx="4569460" cy="508000"/>
          </a:xfrm>
        </p:grpSpPr>
        <p:sp>
          <p:nvSpPr>
            <p:cNvPr id="76" name="object 76"/>
            <p:cNvSpPr/>
            <p:nvPr/>
          </p:nvSpPr>
          <p:spPr>
            <a:xfrm>
              <a:off x="624827" y="5721147"/>
              <a:ext cx="4552315" cy="489584"/>
            </a:xfrm>
            <a:custGeom>
              <a:avLst/>
              <a:gdLst/>
              <a:ahLst/>
              <a:cxnLst/>
              <a:rect l="l" t="t" r="r" b="b"/>
              <a:pathLst>
                <a:path w="4552315" h="489585">
                  <a:moveTo>
                    <a:pt x="4471416" y="0"/>
                  </a:moveTo>
                  <a:lnTo>
                    <a:pt x="82308" y="0"/>
                  </a:lnTo>
                  <a:lnTo>
                    <a:pt x="50159" y="6405"/>
                  </a:lnTo>
                  <a:lnTo>
                    <a:pt x="24009" y="23812"/>
                  </a:lnTo>
                  <a:lnTo>
                    <a:pt x="6431" y="49506"/>
                  </a:lnTo>
                  <a:lnTo>
                    <a:pt x="0" y="80771"/>
                  </a:lnTo>
                  <a:lnTo>
                    <a:pt x="0" y="406920"/>
                  </a:lnTo>
                  <a:lnTo>
                    <a:pt x="6431" y="439060"/>
                  </a:lnTo>
                  <a:lnTo>
                    <a:pt x="24009" y="465202"/>
                  </a:lnTo>
                  <a:lnTo>
                    <a:pt x="50159" y="482774"/>
                  </a:lnTo>
                  <a:lnTo>
                    <a:pt x="82308" y="489203"/>
                  </a:lnTo>
                  <a:lnTo>
                    <a:pt x="4471416" y="489203"/>
                  </a:lnTo>
                  <a:lnTo>
                    <a:pt x="4502689" y="482774"/>
                  </a:lnTo>
                  <a:lnTo>
                    <a:pt x="4528386" y="465202"/>
                  </a:lnTo>
                  <a:lnTo>
                    <a:pt x="4545794" y="439060"/>
                  </a:lnTo>
                  <a:lnTo>
                    <a:pt x="4552200" y="406920"/>
                  </a:lnTo>
                  <a:lnTo>
                    <a:pt x="4552200" y="80771"/>
                  </a:lnTo>
                  <a:lnTo>
                    <a:pt x="4545794" y="49506"/>
                  </a:lnTo>
                  <a:lnTo>
                    <a:pt x="4528386" y="23812"/>
                  </a:lnTo>
                  <a:lnTo>
                    <a:pt x="4502689" y="6405"/>
                  </a:lnTo>
                  <a:lnTo>
                    <a:pt x="4471416" y="0"/>
                  </a:lnTo>
                  <a:close/>
                </a:path>
              </a:pathLst>
            </a:custGeom>
            <a:solidFill>
              <a:srgbClr val="FFFFFF"/>
            </a:solidFill>
          </p:spPr>
          <p:txBody>
            <a:bodyPr wrap="square" lIns="0" tIns="0" rIns="0" bIns="0" rtlCol="0"/>
            <a:lstStyle/>
            <a:p>
              <a:endParaRPr/>
            </a:p>
          </p:txBody>
        </p:sp>
        <p:sp>
          <p:nvSpPr>
            <p:cNvPr id="77" name="object 77"/>
            <p:cNvSpPr/>
            <p:nvPr/>
          </p:nvSpPr>
          <p:spPr>
            <a:xfrm>
              <a:off x="617219" y="5712003"/>
              <a:ext cx="4569460" cy="508000"/>
            </a:xfrm>
            <a:custGeom>
              <a:avLst/>
              <a:gdLst/>
              <a:ahLst/>
              <a:cxnLst/>
              <a:rect l="l" t="t" r="r" b="b"/>
              <a:pathLst>
                <a:path w="4569460" h="508000">
                  <a:moveTo>
                    <a:pt x="4488180" y="0"/>
                  </a:moveTo>
                  <a:lnTo>
                    <a:pt x="80772" y="0"/>
                  </a:lnTo>
                  <a:lnTo>
                    <a:pt x="71628" y="1536"/>
                  </a:lnTo>
                  <a:lnTo>
                    <a:pt x="31991" y="21348"/>
                  </a:lnTo>
                  <a:lnTo>
                    <a:pt x="6095" y="54876"/>
                  </a:lnTo>
                  <a:lnTo>
                    <a:pt x="0" y="80771"/>
                  </a:lnTo>
                  <a:lnTo>
                    <a:pt x="0" y="425195"/>
                  </a:lnTo>
                  <a:lnTo>
                    <a:pt x="3035" y="443483"/>
                  </a:lnTo>
                  <a:lnTo>
                    <a:pt x="6095" y="451103"/>
                  </a:lnTo>
                  <a:lnTo>
                    <a:pt x="10667" y="460247"/>
                  </a:lnTo>
                  <a:lnTo>
                    <a:pt x="15239" y="466343"/>
                  </a:lnTo>
                  <a:lnTo>
                    <a:pt x="19811" y="473976"/>
                  </a:lnTo>
                  <a:lnTo>
                    <a:pt x="31991" y="486155"/>
                  </a:lnTo>
                  <a:lnTo>
                    <a:pt x="39623" y="492264"/>
                  </a:lnTo>
                  <a:lnTo>
                    <a:pt x="47243" y="495299"/>
                  </a:lnTo>
                  <a:lnTo>
                    <a:pt x="54851" y="499871"/>
                  </a:lnTo>
                  <a:lnTo>
                    <a:pt x="62484" y="502919"/>
                  </a:lnTo>
                  <a:lnTo>
                    <a:pt x="89915" y="507504"/>
                  </a:lnTo>
                  <a:lnTo>
                    <a:pt x="4479023" y="507504"/>
                  </a:lnTo>
                  <a:lnTo>
                    <a:pt x="4506468" y="502919"/>
                  </a:lnTo>
                  <a:lnTo>
                    <a:pt x="4514088" y="499871"/>
                  </a:lnTo>
                  <a:lnTo>
                    <a:pt x="4531858" y="489203"/>
                  </a:lnTo>
                  <a:lnTo>
                    <a:pt x="82295" y="489203"/>
                  </a:lnTo>
                  <a:lnTo>
                    <a:pt x="67056" y="486155"/>
                  </a:lnTo>
                  <a:lnTo>
                    <a:pt x="68579" y="486155"/>
                  </a:lnTo>
                  <a:lnTo>
                    <a:pt x="64754" y="484631"/>
                  </a:lnTo>
                  <a:lnTo>
                    <a:pt x="60959" y="484631"/>
                  </a:lnTo>
                  <a:lnTo>
                    <a:pt x="56887" y="481583"/>
                  </a:lnTo>
                  <a:lnTo>
                    <a:pt x="54851" y="481583"/>
                  </a:lnTo>
                  <a:lnTo>
                    <a:pt x="44718" y="473976"/>
                  </a:lnTo>
                  <a:lnTo>
                    <a:pt x="42671" y="473976"/>
                  </a:lnTo>
                  <a:lnTo>
                    <a:pt x="39250" y="469404"/>
                  </a:lnTo>
                  <a:lnTo>
                    <a:pt x="38100" y="469404"/>
                  </a:lnTo>
                  <a:lnTo>
                    <a:pt x="24384" y="451103"/>
                  </a:lnTo>
                  <a:lnTo>
                    <a:pt x="25895" y="451103"/>
                  </a:lnTo>
                  <a:lnTo>
                    <a:pt x="21323" y="445020"/>
                  </a:lnTo>
                  <a:lnTo>
                    <a:pt x="22859" y="445020"/>
                  </a:lnTo>
                  <a:lnTo>
                    <a:pt x="20420" y="438911"/>
                  </a:lnTo>
                  <a:lnTo>
                    <a:pt x="19811" y="438911"/>
                  </a:lnTo>
                  <a:lnTo>
                    <a:pt x="17057" y="425195"/>
                  </a:lnTo>
                  <a:lnTo>
                    <a:pt x="16751" y="425195"/>
                  </a:lnTo>
                  <a:lnTo>
                    <a:pt x="16751" y="82308"/>
                  </a:lnTo>
                  <a:lnTo>
                    <a:pt x="17005" y="82308"/>
                  </a:lnTo>
                  <a:lnTo>
                    <a:pt x="18287" y="74675"/>
                  </a:lnTo>
                  <a:lnTo>
                    <a:pt x="18593" y="74675"/>
                  </a:lnTo>
                  <a:lnTo>
                    <a:pt x="19811" y="68592"/>
                  </a:lnTo>
                  <a:lnTo>
                    <a:pt x="22246" y="62496"/>
                  </a:lnTo>
                  <a:lnTo>
                    <a:pt x="21323" y="62496"/>
                  </a:lnTo>
                  <a:lnTo>
                    <a:pt x="24988" y="56387"/>
                  </a:lnTo>
                  <a:lnTo>
                    <a:pt x="24384" y="56387"/>
                  </a:lnTo>
                  <a:lnTo>
                    <a:pt x="28956" y="48780"/>
                  </a:lnTo>
                  <a:lnTo>
                    <a:pt x="30097" y="48780"/>
                  </a:lnTo>
                  <a:lnTo>
                    <a:pt x="38100" y="38099"/>
                  </a:lnTo>
                  <a:lnTo>
                    <a:pt x="39250" y="38099"/>
                  </a:lnTo>
                  <a:lnTo>
                    <a:pt x="42671" y="33527"/>
                  </a:lnTo>
                  <a:lnTo>
                    <a:pt x="44208" y="33527"/>
                  </a:lnTo>
                  <a:lnTo>
                    <a:pt x="48767" y="28968"/>
                  </a:lnTo>
                  <a:lnTo>
                    <a:pt x="50795" y="28968"/>
                  </a:lnTo>
                  <a:lnTo>
                    <a:pt x="54851" y="25920"/>
                  </a:lnTo>
                  <a:lnTo>
                    <a:pt x="60959" y="22859"/>
                  </a:lnTo>
                  <a:lnTo>
                    <a:pt x="68579" y="21348"/>
                  </a:lnTo>
                  <a:lnTo>
                    <a:pt x="67056" y="21348"/>
                  </a:lnTo>
                  <a:lnTo>
                    <a:pt x="74663" y="18287"/>
                  </a:lnTo>
                  <a:lnTo>
                    <a:pt x="80772" y="18287"/>
                  </a:lnTo>
                  <a:lnTo>
                    <a:pt x="89915" y="16776"/>
                  </a:lnTo>
                  <a:lnTo>
                    <a:pt x="4531220" y="16776"/>
                  </a:lnTo>
                  <a:lnTo>
                    <a:pt x="4529315" y="15252"/>
                  </a:lnTo>
                  <a:lnTo>
                    <a:pt x="4521708" y="10680"/>
                  </a:lnTo>
                  <a:lnTo>
                    <a:pt x="4506468" y="4571"/>
                  </a:lnTo>
                  <a:lnTo>
                    <a:pt x="4497324" y="1536"/>
                  </a:lnTo>
                  <a:lnTo>
                    <a:pt x="4488180" y="0"/>
                  </a:lnTo>
                  <a:close/>
                </a:path>
                <a:path w="4569460" h="508000">
                  <a:moveTo>
                    <a:pt x="4507979" y="483120"/>
                  </a:moveTo>
                  <a:lnTo>
                    <a:pt x="4500359" y="486155"/>
                  </a:lnTo>
                  <a:lnTo>
                    <a:pt x="4492739" y="487692"/>
                  </a:lnTo>
                  <a:lnTo>
                    <a:pt x="4494276" y="487692"/>
                  </a:lnTo>
                  <a:lnTo>
                    <a:pt x="4486656" y="489203"/>
                  </a:lnTo>
                  <a:lnTo>
                    <a:pt x="4531858" y="489203"/>
                  </a:lnTo>
                  <a:lnTo>
                    <a:pt x="4536935" y="486155"/>
                  </a:lnTo>
                  <a:lnTo>
                    <a:pt x="4538460" y="484631"/>
                  </a:lnTo>
                  <a:lnTo>
                    <a:pt x="4506468" y="484631"/>
                  </a:lnTo>
                  <a:lnTo>
                    <a:pt x="4507979" y="483120"/>
                  </a:lnTo>
                  <a:close/>
                </a:path>
                <a:path w="4569460" h="508000">
                  <a:moveTo>
                    <a:pt x="60959" y="483120"/>
                  </a:moveTo>
                  <a:lnTo>
                    <a:pt x="60959" y="484631"/>
                  </a:lnTo>
                  <a:lnTo>
                    <a:pt x="64754" y="484631"/>
                  </a:lnTo>
                  <a:lnTo>
                    <a:pt x="60959" y="483120"/>
                  </a:lnTo>
                  <a:close/>
                </a:path>
                <a:path w="4569460" h="508000">
                  <a:moveTo>
                    <a:pt x="4514088" y="480059"/>
                  </a:moveTo>
                  <a:lnTo>
                    <a:pt x="4506468" y="484631"/>
                  </a:lnTo>
                  <a:lnTo>
                    <a:pt x="4538460" y="484631"/>
                  </a:lnTo>
                  <a:lnTo>
                    <a:pt x="4541512" y="481583"/>
                  </a:lnTo>
                  <a:lnTo>
                    <a:pt x="4514088" y="481583"/>
                  </a:lnTo>
                  <a:lnTo>
                    <a:pt x="4514088" y="480059"/>
                  </a:lnTo>
                  <a:close/>
                </a:path>
                <a:path w="4569460" h="508000">
                  <a:moveTo>
                    <a:pt x="54851" y="480059"/>
                  </a:moveTo>
                  <a:lnTo>
                    <a:pt x="54851" y="481583"/>
                  </a:lnTo>
                  <a:lnTo>
                    <a:pt x="56887" y="481583"/>
                  </a:lnTo>
                  <a:lnTo>
                    <a:pt x="54851" y="480059"/>
                  </a:lnTo>
                  <a:close/>
                </a:path>
                <a:path w="4569460" h="508000">
                  <a:moveTo>
                    <a:pt x="4526280" y="472439"/>
                  </a:moveTo>
                  <a:lnTo>
                    <a:pt x="4518647" y="477011"/>
                  </a:lnTo>
                  <a:lnTo>
                    <a:pt x="4520171" y="477011"/>
                  </a:lnTo>
                  <a:lnTo>
                    <a:pt x="4514088" y="481583"/>
                  </a:lnTo>
                  <a:lnTo>
                    <a:pt x="4541512" y="481583"/>
                  </a:lnTo>
                  <a:lnTo>
                    <a:pt x="4549127" y="473976"/>
                  </a:lnTo>
                  <a:lnTo>
                    <a:pt x="4524756" y="473976"/>
                  </a:lnTo>
                  <a:lnTo>
                    <a:pt x="4526280" y="472439"/>
                  </a:lnTo>
                  <a:close/>
                </a:path>
                <a:path w="4569460" h="508000">
                  <a:moveTo>
                    <a:pt x="42671" y="472439"/>
                  </a:moveTo>
                  <a:lnTo>
                    <a:pt x="42671" y="473976"/>
                  </a:lnTo>
                  <a:lnTo>
                    <a:pt x="44718" y="473976"/>
                  </a:lnTo>
                  <a:lnTo>
                    <a:pt x="42671" y="472439"/>
                  </a:lnTo>
                  <a:close/>
                </a:path>
                <a:path w="4569460" h="508000">
                  <a:moveTo>
                    <a:pt x="4549127" y="437387"/>
                  </a:moveTo>
                  <a:lnTo>
                    <a:pt x="4546079" y="445020"/>
                  </a:lnTo>
                  <a:lnTo>
                    <a:pt x="4543044" y="451103"/>
                  </a:lnTo>
                  <a:lnTo>
                    <a:pt x="4538459" y="457199"/>
                  </a:lnTo>
                  <a:lnTo>
                    <a:pt x="4539983" y="457199"/>
                  </a:lnTo>
                  <a:lnTo>
                    <a:pt x="4535424" y="463295"/>
                  </a:lnTo>
                  <a:lnTo>
                    <a:pt x="4524756" y="473976"/>
                  </a:lnTo>
                  <a:lnTo>
                    <a:pt x="4549127" y="473976"/>
                  </a:lnTo>
                  <a:lnTo>
                    <a:pt x="4553712" y="466343"/>
                  </a:lnTo>
                  <a:lnTo>
                    <a:pt x="4558271" y="460247"/>
                  </a:lnTo>
                  <a:lnTo>
                    <a:pt x="4561332" y="451103"/>
                  </a:lnTo>
                  <a:lnTo>
                    <a:pt x="4564380" y="443483"/>
                  </a:lnTo>
                  <a:lnTo>
                    <a:pt x="4565897" y="438911"/>
                  </a:lnTo>
                  <a:lnTo>
                    <a:pt x="4549127" y="438911"/>
                  </a:lnTo>
                  <a:lnTo>
                    <a:pt x="4549127" y="437387"/>
                  </a:lnTo>
                  <a:close/>
                </a:path>
                <a:path w="4569460" h="508000">
                  <a:moveTo>
                    <a:pt x="38100" y="467867"/>
                  </a:moveTo>
                  <a:lnTo>
                    <a:pt x="38100" y="469404"/>
                  </a:lnTo>
                  <a:lnTo>
                    <a:pt x="39250" y="469404"/>
                  </a:lnTo>
                  <a:lnTo>
                    <a:pt x="38100" y="467867"/>
                  </a:lnTo>
                  <a:close/>
                </a:path>
                <a:path w="4569460" h="508000">
                  <a:moveTo>
                    <a:pt x="19811" y="437387"/>
                  </a:moveTo>
                  <a:lnTo>
                    <a:pt x="19811" y="438911"/>
                  </a:lnTo>
                  <a:lnTo>
                    <a:pt x="20420" y="438911"/>
                  </a:lnTo>
                  <a:lnTo>
                    <a:pt x="19811" y="437387"/>
                  </a:lnTo>
                  <a:close/>
                </a:path>
                <a:path w="4569460" h="508000">
                  <a:moveTo>
                    <a:pt x="4552188" y="423671"/>
                  </a:moveTo>
                  <a:lnTo>
                    <a:pt x="4549127" y="438911"/>
                  </a:lnTo>
                  <a:lnTo>
                    <a:pt x="4565897" y="438911"/>
                  </a:lnTo>
                  <a:lnTo>
                    <a:pt x="4567415" y="434339"/>
                  </a:lnTo>
                  <a:lnTo>
                    <a:pt x="4568939" y="425195"/>
                  </a:lnTo>
                  <a:lnTo>
                    <a:pt x="4552188" y="425195"/>
                  </a:lnTo>
                  <a:lnTo>
                    <a:pt x="4552188" y="423671"/>
                  </a:lnTo>
                  <a:close/>
                </a:path>
                <a:path w="4569460" h="508000">
                  <a:moveTo>
                    <a:pt x="16751" y="423671"/>
                  </a:moveTo>
                  <a:lnTo>
                    <a:pt x="16751" y="425195"/>
                  </a:lnTo>
                  <a:lnTo>
                    <a:pt x="17057" y="425195"/>
                  </a:lnTo>
                  <a:lnTo>
                    <a:pt x="16751" y="423671"/>
                  </a:lnTo>
                  <a:close/>
                </a:path>
                <a:path w="4569460" h="508000">
                  <a:moveTo>
                    <a:pt x="4568939" y="82308"/>
                  </a:moveTo>
                  <a:lnTo>
                    <a:pt x="4552188" y="82308"/>
                  </a:lnTo>
                  <a:lnTo>
                    <a:pt x="4552188" y="425195"/>
                  </a:lnTo>
                  <a:lnTo>
                    <a:pt x="4568939" y="425195"/>
                  </a:lnTo>
                  <a:lnTo>
                    <a:pt x="4568939" y="82308"/>
                  </a:lnTo>
                  <a:close/>
                </a:path>
                <a:path w="4569460" h="508000">
                  <a:moveTo>
                    <a:pt x="17005" y="82308"/>
                  </a:moveTo>
                  <a:lnTo>
                    <a:pt x="16751" y="82308"/>
                  </a:lnTo>
                  <a:lnTo>
                    <a:pt x="16751" y="83819"/>
                  </a:lnTo>
                  <a:lnTo>
                    <a:pt x="17005" y="82308"/>
                  </a:lnTo>
                  <a:close/>
                </a:path>
                <a:path w="4569460" h="508000">
                  <a:moveTo>
                    <a:pt x="4567923" y="74675"/>
                  </a:moveTo>
                  <a:lnTo>
                    <a:pt x="4550664" y="74675"/>
                  </a:lnTo>
                  <a:lnTo>
                    <a:pt x="4552188" y="83819"/>
                  </a:lnTo>
                  <a:lnTo>
                    <a:pt x="4552188" y="82308"/>
                  </a:lnTo>
                  <a:lnTo>
                    <a:pt x="4568939" y="82308"/>
                  </a:lnTo>
                  <a:lnTo>
                    <a:pt x="4568939" y="80771"/>
                  </a:lnTo>
                  <a:lnTo>
                    <a:pt x="4567923" y="74675"/>
                  </a:lnTo>
                  <a:close/>
                </a:path>
                <a:path w="4569460" h="508000">
                  <a:moveTo>
                    <a:pt x="18593" y="74675"/>
                  </a:moveTo>
                  <a:lnTo>
                    <a:pt x="18287" y="74675"/>
                  </a:lnTo>
                  <a:lnTo>
                    <a:pt x="18287" y="76199"/>
                  </a:lnTo>
                  <a:lnTo>
                    <a:pt x="18593" y="74675"/>
                  </a:lnTo>
                  <a:close/>
                </a:path>
                <a:path w="4569460" h="508000">
                  <a:moveTo>
                    <a:pt x="4563359" y="60959"/>
                  </a:moveTo>
                  <a:lnTo>
                    <a:pt x="4546079" y="60959"/>
                  </a:lnTo>
                  <a:lnTo>
                    <a:pt x="4549127" y="68592"/>
                  </a:lnTo>
                  <a:lnTo>
                    <a:pt x="4550664" y="76199"/>
                  </a:lnTo>
                  <a:lnTo>
                    <a:pt x="4550664" y="74675"/>
                  </a:lnTo>
                  <a:lnTo>
                    <a:pt x="4567923" y="74675"/>
                  </a:lnTo>
                  <a:lnTo>
                    <a:pt x="4567415" y="71627"/>
                  </a:lnTo>
                  <a:lnTo>
                    <a:pt x="4564380" y="64020"/>
                  </a:lnTo>
                  <a:lnTo>
                    <a:pt x="4563359" y="60959"/>
                  </a:lnTo>
                  <a:close/>
                </a:path>
                <a:path w="4569460" h="508000">
                  <a:moveTo>
                    <a:pt x="22859" y="60959"/>
                  </a:moveTo>
                  <a:lnTo>
                    <a:pt x="21323" y="62496"/>
                  </a:lnTo>
                  <a:lnTo>
                    <a:pt x="22246" y="62496"/>
                  </a:lnTo>
                  <a:lnTo>
                    <a:pt x="22859" y="60959"/>
                  </a:lnTo>
                  <a:close/>
                </a:path>
                <a:path w="4569460" h="508000">
                  <a:moveTo>
                    <a:pt x="4561332" y="54876"/>
                  </a:moveTo>
                  <a:lnTo>
                    <a:pt x="4543044" y="54876"/>
                  </a:lnTo>
                  <a:lnTo>
                    <a:pt x="4546079" y="62496"/>
                  </a:lnTo>
                  <a:lnTo>
                    <a:pt x="4546079" y="60959"/>
                  </a:lnTo>
                  <a:lnTo>
                    <a:pt x="4563359" y="60959"/>
                  </a:lnTo>
                  <a:lnTo>
                    <a:pt x="4561332" y="54876"/>
                  </a:lnTo>
                  <a:close/>
                </a:path>
                <a:path w="4569460" h="508000">
                  <a:moveTo>
                    <a:pt x="25895" y="54876"/>
                  </a:moveTo>
                  <a:lnTo>
                    <a:pt x="24384" y="56387"/>
                  </a:lnTo>
                  <a:lnTo>
                    <a:pt x="24988" y="56387"/>
                  </a:lnTo>
                  <a:lnTo>
                    <a:pt x="25895" y="54876"/>
                  </a:lnTo>
                  <a:close/>
                </a:path>
                <a:path w="4569460" h="508000">
                  <a:moveTo>
                    <a:pt x="4558887" y="48780"/>
                  </a:moveTo>
                  <a:lnTo>
                    <a:pt x="4539983" y="48780"/>
                  </a:lnTo>
                  <a:lnTo>
                    <a:pt x="4543044" y="56387"/>
                  </a:lnTo>
                  <a:lnTo>
                    <a:pt x="4543044" y="54876"/>
                  </a:lnTo>
                  <a:lnTo>
                    <a:pt x="4561332" y="54876"/>
                  </a:lnTo>
                  <a:lnTo>
                    <a:pt x="4558887" y="48780"/>
                  </a:lnTo>
                  <a:close/>
                </a:path>
                <a:path w="4569460" h="508000">
                  <a:moveTo>
                    <a:pt x="30097" y="48780"/>
                  </a:moveTo>
                  <a:lnTo>
                    <a:pt x="28956" y="48780"/>
                  </a:lnTo>
                  <a:lnTo>
                    <a:pt x="28956" y="50304"/>
                  </a:lnTo>
                  <a:lnTo>
                    <a:pt x="30097" y="48780"/>
                  </a:lnTo>
                  <a:close/>
                </a:path>
                <a:path w="4569460" h="508000">
                  <a:moveTo>
                    <a:pt x="4552558" y="38099"/>
                  </a:moveTo>
                  <a:lnTo>
                    <a:pt x="4530839" y="38099"/>
                  </a:lnTo>
                  <a:lnTo>
                    <a:pt x="4539983" y="50304"/>
                  </a:lnTo>
                  <a:lnTo>
                    <a:pt x="4539983" y="48780"/>
                  </a:lnTo>
                  <a:lnTo>
                    <a:pt x="4558887" y="48780"/>
                  </a:lnTo>
                  <a:lnTo>
                    <a:pt x="4558271" y="47243"/>
                  </a:lnTo>
                  <a:lnTo>
                    <a:pt x="4553712" y="39636"/>
                  </a:lnTo>
                  <a:lnTo>
                    <a:pt x="4552558" y="38099"/>
                  </a:lnTo>
                  <a:close/>
                </a:path>
                <a:path w="4569460" h="508000">
                  <a:moveTo>
                    <a:pt x="39250" y="38099"/>
                  </a:moveTo>
                  <a:lnTo>
                    <a:pt x="38100" y="38099"/>
                  </a:lnTo>
                  <a:lnTo>
                    <a:pt x="38100" y="39636"/>
                  </a:lnTo>
                  <a:lnTo>
                    <a:pt x="39250" y="38099"/>
                  </a:lnTo>
                  <a:close/>
                </a:path>
                <a:path w="4569460" h="508000">
                  <a:moveTo>
                    <a:pt x="4549127" y="33527"/>
                  </a:moveTo>
                  <a:lnTo>
                    <a:pt x="4524756" y="33527"/>
                  </a:lnTo>
                  <a:lnTo>
                    <a:pt x="4530839" y="39636"/>
                  </a:lnTo>
                  <a:lnTo>
                    <a:pt x="4530839" y="38099"/>
                  </a:lnTo>
                  <a:lnTo>
                    <a:pt x="4552558" y="38099"/>
                  </a:lnTo>
                  <a:lnTo>
                    <a:pt x="4549127" y="33527"/>
                  </a:lnTo>
                  <a:close/>
                </a:path>
                <a:path w="4569460" h="508000">
                  <a:moveTo>
                    <a:pt x="44208" y="33527"/>
                  </a:moveTo>
                  <a:lnTo>
                    <a:pt x="42671" y="33527"/>
                  </a:lnTo>
                  <a:lnTo>
                    <a:pt x="42671" y="35064"/>
                  </a:lnTo>
                  <a:lnTo>
                    <a:pt x="44208" y="33527"/>
                  </a:lnTo>
                  <a:close/>
                </a:path>
                <a:path w="4569460" h="508000">
                  <a:moveTo>
                    <a:pt x="4544577" y="28968"/>
                  </a:moveTo>
                  <a:lnTo>
                    <a:pt x="4518647" y="28968"/>
                  </a:lnTo>
                  <a:lnTo>
                    <a:pt x="4526280" y="35064"/>
                  </a:lnTo>
                  <a:lnTo>
                    <a:pt x="4524756" y="33527"/>
                  </a:lnTo>
                  <a:lnTo>
                    <a:pt x="4549127" y="33527"/>
                  </a:lnTo>
                  <a:lnTo>
                    <a:pt x="4544577" y="28968"/>
                  </a:lnTo>
                  <a:close/>
                </a:path>
                <a:path w="4569460" h="508000">
                  <a:moveTo>
                    <a:pt x="50795" y="28968"/>
                  </a:moveTo>
                  <a:lnTo>
                    <a:pt x="48767" y="28968"/>
                  </a:lnTo>
                  <a:lnTo>
                    <a:pt x="48767" y="30492"/>
                  </a:lnTo>
                  <a:lnTo>
                    <a:pt x="50795" y="28968"/>
                  </a:lnTo>
                  <a:close/>
                </a:path>
                <a:path w="4569460" h="508000">
                  <a:moveTo>
                    <a:pt x="4531220" y="16776"/>
                  </a:moveTo>
                  <a:lnTo>
                    <a:pt x="4479023" y="16776"/>
                  </a:lnTo>
                  <a:lnTo>
                    <a:pt x="4486656" y="18287"/>
                  </a:lnTo>
                  <a:lnTo>
                    <a:pt x="4492739" y="18287"/>
                  </a:lnTo>
                  <a:lnTo>
                    <a:pt x="4500359" y="21348"/>
                  </a:lnTo>
                  <a:lnTo>
                    <a:pt x="4507979" y="22859"/>
                  </a:lnTo>
                  <a:lnTo>
                    <a:pt x="4506468" y="22859"/>
                  </a:lnTo>
                  <a:lnTo>
                    <a:pt x="4514088" y="25920"/>
                  </a:lnTo>
                  <a:lnTo>
                    <a:pt x="4520171" y="30492"/>
                  </a:lnTo>
                  <a:lnTo>
                    <a:pt x="4518647" y="28968"/>
                  </a:lnTo>
                  <a:lnTo>
                    <a:pt x="4544577" y="28968"/>
                  </a:lnTo>
                  <a:lnTo>
                    <a:pt x="4536935" y="21348"/>
                  </a:lnTo>
                  <a:lnTo>
                    <a:pt x="4531220" y="16776"/>
                  </a:lnTo>
                  <a:close/>
                </a:path>
              </a:pathLst>
            </a:custGeom>
            <a:solidFill>
              <a:srgbClr val="000000"/>
            </a:solidFill>
          </p:spPr>
          <p:txBody>
            <a:bodyPr wrap="square" lIns="0" tIns="0" rIns="0" bIns="0" rtlCol="0"/>
            <a:lstStyle/>
            <a:p>
              <a:endParaRPr/>
            </a:p>
          </p:txBody>
        </p:sp>
      </p:grpSp>
      <p:sp>
        <p:nvSpPr>
          <p:cNvPr id="78" name="object 78"/>
          <p:cNvSpPr txBox="1"/>
          <p:nvPr/>
        </p:nvSpPr>
        <p:spPr>
          <a:xfrm>
            <a:off x="1197407" y="5842908"/>
            <a:ext cx="3218383" cy="200696"/>
          </a:xfrm>
          <a:prstGeom prst="rect">
            <a:avLst/>
          </a:prstGeom>
        </p:spPr>
        <p:txBody>
          <a:bodyPr vert="horz" wrap="square" lIns="0" tIns="15875" rIns="0" bIns="0" rtlCol="0">
            <a:spAutoFit/>
          </a:bodyPr>
          <a:lstStyle/>
          <a:p>
            <a:pPr marL="12700">
              <a:lnSpc>
                <a:spcPct val="100000"/>
              </a:lnSpc>
              <a:spcBef>
                <a:spcPts val="125"/>
              </a:spcBef>
            </a:pPr>
            <a:r>
              <a:rPr sz="1200" spc="25" dirty="0">
                <a:latin typeface="ＭＳ ゴシック" panose="020B0609070205080204" pitchFamily="49" charset="-128"/>
                <a:ea typeface="ＭＳ ゴシック" panose="020B0609070205080204" pitchFamily="49" charset="-128"/>
                <a:cs typeface="AoyagiKouzanFontT"/>
              </a:rPr>
              <a:t>研修修了後</a:t>
            </a:r>
            <a:r>
              <a:rPr sz="1200" spc="-60" dirty="0">
                <a:latin typeface="ＭＳ ゴシック" panose="020B0609070205080204" pitchFamily="49" charset="-128"/>
                <a:ea typeface="ＭＳ ゴシック" panose="020B0609070205080204" pitchFamily="49" charset="-128"/>
                <a:cs typeface="AoyagiKouzanFontT"/>
              </a:rPr>
              <a:t>に</a:t>
            </a:r>
            <a:r>
              <a:rPr sz="1200" spc="30" dirty="0">
                <a:latin typeface="ＭＳ ゴシック" panose="020B0609070205080204" pitchFamily="49" charset="-128"/>
                <a:ea typeface="ＭＳ ゴシック" panose="020B0609070205080204" pitchFamily="49" charset="-128"/>
                <a:cs typeface="AoyagiKouzanFontT"/>
              </a:rPr>
              <a:t>サ</a:t>
            </a:r>
            <a:r>
              <a:rPr sz="1200" spc="-75" dirty="0">
                <a:latin typeface="ＭＳ ゴシック" panose="020B0609070205080204" pitchFamily="49" charset="-128"/>
                <a:ea typeface="ＭＳ ゴシック" panose="020B0609070205080204" pitchFamily="49" charset="-128"/>
                <a:cs typeface="AoyagiKouzanFontT"/>
              </a:rPr>
              <a:t>ー</a:t>
            </a:r>
            <a:r>
              <a:rPr sz="1200" spc="-140" dirty="0">
                <a:latin typeface="ＭＳ ゴシック" panose="020B0609070205080204" pitchFamily="49" charset="-128"/>
                <a:ea typeface="ＭＳ ゴシック" panose="020B0609070205080204" pitchFamily="49" charset="-128"/>
                <a:cs typeface="AoyagiKouzanFontT"/>
              </a:rPr>
              <a:t>ビ</a:t>
            </a:r>
            <a:r>
              <a:rPr sz="1200" spc="-125" dirty="0">
                <a:latin typeface="ＭＳ ゴシック" panose="020B0609070205080204" pitchFamily="49" charset="-128"/>
                <a:ea typeface="ＭＳ ゴシック" panose="020B0609070205080204" pitchFamily="49" charset="-128"/>
                <a:cs typeface="AoyagiKouzanFontT"/>
              </a:rPr>
              <a:t>ス</a:t>
            </a:r>
            <a:r>
              <a:rPr sz="1200" spc="25" dirty="0">
                <a:latin typeface="ＭＳ ゴシック" panose="020B0609070205080204" pitchFamily="49" charset="-128"/>
                <a:ea typeface="ＭＳ ゴシック" panose="020B0609070205080204" pitchFamily="49" charset="-128"/>
                <a:cs typeface="AoyagiKouzanFontT"/>
              </a:rPr>
              <a:t>管理責任者</a:t>
            </a:r>
            <a:r>
              <a:rPr sz="1200" spc="-260" dirty="0">
                <a:latin typeface="ＭＳ ゴシック" panose="020B0609070205080204" pitchFamily="49" charset="-128"/>
                <a:ea typeface="ＭＳ ゴシック" panose="020B0609070205080204" pitchFamily="49" charset="-128"/>
                <a:cs typeface="AoyagiKouzanFontT"/>
              </a:rPr>
              <a:t>と</a:t>
            </a:r>
            <a:r>
              <a:rPr sz="1200" spc="-235" dirty="0">
                <a:latin typeface="ＭＳ ゴシック" panose="020B0609070205080204" pitchFamily="49" charset="-128"/>
                <a:ea typeface="ＭＳ ゴシック" panose="020B0609070205080204" pitchFamily="49" charset="-128"/>
                <a:cs typeface="AoyagiKouzanFontT"/>
              </a:rPr>
              <a:t>し</a:t>
            </a:r>
            <a:r>
              <a:rPr sz="1200" spc="-75" dirty="0">
                <a:latin typeface="ＭＳ ゴシック" panose="020B0609070205080204" pitchFamily="49" charset="-128"/>
                <a:ea typeface="ＭＳ ゴシック" panose="020B0609070205080204" pitchFamily="49" charset="-128"/>
                <a:cs typeface="AoyagiKouzanFontT"/>
              </a:rPr>
              <a:t>て</a:t>
            </a:r>
            <a:r>
              <a:rPr sz="1200" spc="25" dirty="0">
                <a:latin typeface="ＭＳ ゴシック" panose="020B0609070205080204" pitchFamily="49" charset="-128"/>
                <a:ea typeface="ＭＳ ゴシック" panose="020B0609070205080204" pitchFamily="49" charset="-128"/>
                <a:cs typeface="AoyagiKouzanFontT"/>
              </a:rPr>
              <a:t>配置可</a:t>
            </a:r>
            <a:endParaRPr sz="1200" dirty="0">
              <a:latin typeface="ＭＳ ゴシック" panose="020B0609070205080204" pitchFamily="49" charset="-128"/>
              <a:ea typeface="ＭＳ ゴシック" panose="020B0609070205080204" pitchFamily="49" charset="-128"/>
              <a:cs typeface="AoyagiKouzanFontT"/>
            </a:endParaRPr>
          </a:p>
        </p:txBody>
      </p:sp>
      <p:sp>
        <p:nvSpPr>
          <p:cNvPr id="79" name="object 79"/>
          <p:cNvSpPr txBox="1"/>
          <p:nvPr/>
        </p:nvSpPr>
        <p:spPr>
          <a:xfrm>
            <a:off x="-1130300" y="3585794"/>
            <a:ext cx="4271010" cy="252300"/>
          </a:xfrm>
          <a:prstGeom prst="rect">
            <a:avLst/>
          </a:prstGeom>
        </p:spPr>
        <p:txBody>
          <a:bodyPr vert="horz" wrap="square" lIns="0" tIns="45720" rIns="0" bIns="0" rtlCol="0">
            <a:spAutoFit/>
          </a:bodyPr>
          <a:lstStyle/>
          <a:p>
            <a:pPr marL="1979930">
              <a:lnSpc>
                <a:spcPct val="100000"/>
              </a:lnSpc>
              <a:spcBef>
                <a:spcPts val="360"/>
              </a:spcBef>
            </a:pPr>
            <a:r>
              <a:rPr sz="1350" b="0" u="sng" spc="-195" dirty="0" smtClean="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WenQuanYi Zen Hei Mono"/>
              </a:rPr>
              <a:t>※</a:t>
            </a:r>
            <a:r>
              <a:rPr sz="1350" b="0" u="sng" spc="-195" dirty="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WenQuanYi Zen Hei Mono"/>
              </a:rPr>
              <a:t>１</a:t>
            </a:r>
            <a:r>
              <a:rPr sz="1350" b="0" spc="229" dirty="0">
                <a:solidFill>
                  <a:srgbClr val="FF0000"/>
                </a:solidFill>
                <a:latin typeface="ＭＳ ゴシック" panose="020B0609070205080204" pitchFamily="49" charset="-128"/>
                <a:ea typeface="ＭＳ ゴシック" panose="020B0609070205080204" pitchFamily="49" charset="-128"/>
                <a:cs typeface="WenQuanYi Zen Hei Mono"/>
              </a:rPr>
              <a:t> </a:t>
            </a:r>
            <a:r>
              <a:rPr sz="1350" b="0" spc="25" dirty="0">
                <a:latin typeface="ＭＳ ゴシック" panose="020B0609070205080204" pitchFamily="49" charset="-128"/>
                <a:ea typeface="ＭＳ ゴシック" panose="020B0609070205080204" pitchFamily="49" charset="-128"/>
                <a:cs typeface="WenQuanYi Zen Hei Mono"/>
              </a:rPr>
              <a:t>実務経験の一部緩</a:t>
            </a:r>
            <a:r>
              <a:rPr sz="1350" b="0" spc="15" dirty="0">
                <a:latin typeface="ＭＳ ゴシック" panose="020B0609070205080204" pitchFamily="49" charset="-128"/>
                <a:ea typeface="ＭＳ ゴシック" panose="020B0609070205080204" pitchFamily="49" charset="-128"/>
                <a:cs typeface="WenQuanYi Zen Hei Mono"/>
              </a:rPr>
              <a:t>和</a:t>
            </a:r>
            <a:endParaRPr sz="1350" dirty="0">
              <a:latin typeface="ＭＳ ゴシック" panose="020B0609070205080204" pitchFamily="49" charset="-128"/>
              <a:ea typeface="ＭＳ ゴシック" panose="020B0609070205080204" pitchFamily="49" charset="-128"/>
              <a:cs typeface="WenQuanYi Zen Hei Mono"/>
            </a:endParaRPr>
          </a:p>
        </p:txBody>
      </p:sp>
      <p:sp>
        <p:nvSpPr>
          <p:cNvPr id="80" name="object 80"/>
          <p:cNvSpPr txBox="1"/>
          <p:nvPr/>
        </p:nvSpPr>
        <p:spPr>
          <a:xfrm>
            <a:off x="5768657" y="3399075"/>
            <a:ext cx="4163060" cy="527708"/>
          </a:xfrm>
          <a:prstGeom prst="rect">
            <a:avLst/>
          </a:prstGeom>
        </p:spPr>
        <p:txBody>
          <a:bodyPr vert="horz" wrap="square" lIns="0" tIns="14604" rIns="0" bIns="0" rtlCol="0">
            <a:spAutoFit/>
          </a:bodyPr>
          <a:lstStyle/>
          <a:p>
            <a:pPr marL="150495" algn="ctr">
              <a:lnSpc>
                <a:spcPct val="100000"/>
              </a:lnSpc>
              <a:spcBef>
                <a:spcPts val="114"/>
              </a:spcBef>
            </a:pPr>
            <a:endParaRPr sz="1350" dirty="0">
              <a:latin typeface="ＭＳ ゴシック" panose="020B0609070205080204" pitchFamily="49" charset="-128"/>
              <a:ea typeface="ＭＳ ゴシック" panose="020B0609070205080204" pitchFamily="49" charset="-128"/>
              <a:cs typeface="WenQuanYi Zen Hei Mono"/>
            </a:endParaRPr>
          </a:p>
          <a:p>
            <a:pPr marL="51435" algn="ctr">
              <a:lnSpc>
                <a:spcPct val="100000"/>
              </a:lnSpc>
              <a:spcBef>
                <a:spcPts val="969"/>
              </a:spcBef>
            </a:pPr>
            <a:r>
              <a:rPr lang="ja-JP" altLang="en-US" sz="1150" spc="25" dirty="0" smtClean="0">
                <a:latin typeface="ＭＳ ゴシック" panose="020B0609070205080204" pitchFamily="49" charset="-128"/>
                <a:ea typeface="ＭＳ ゴシック" panose="020B0609070205080204" pitchFamily="49" charset="-128"/>
                <a:cs typeface="AoyagiKouzanFontT"/>
              </a:rPr>
              <a:t>直接支援業務　</a:t>
            </a:r>
            <a:r>
              <a:rPr lang="en-US" altLang="ja-JP" sz="1150" u="sng" spc="25" dirty="0" smtClean="0">
                <a:solidFill>
                  <a:srgbClr val="FF0000"/>
                </a:solidFill>
                <a:latin typeface="ＭＳ ゴシック" panose="020B0609070205080204" pitchFamily="49" charset="-128"/>
                <a:ea typeface="ＭＳ ゴシック" panose="020B0609070205080204" pitchFamily="49" charset="-128"/>
                <a:cs typeface="AoyagiKouzanFontT"/>
              </a:rPr>
              <a:t>8</a:t>
            </a:r>
            <a:r>
              <a:rPr lang="ja-JP" altLang="en-US" sz="1150" u="sng" spc="25" dirty="0" smtClean="0">
                <a:solidFill>
                  <a:srgbClr val="FF0000"/>
                </a:solidFill>
                <a:latin typeface="ＭＳ ゴシック" panose="020B0609070205080204" pitchFamily="49" charset="-128"/>
                <a:ea typeface="ＭＳ ゴシック" panose="020B0609070205080204" pitchFamily="49" charset="-128"/>
                <a:cs typeface="AoyagiKouzanFontT"/>
              </a:rPr>
              <a:t>年</a:t>
            </a:r>
            <a:endParaRPr sz="1150" u="sng" dirty="0">
              <a:solidFill>
                <a:srgbClr val="FF0000"/>
              </a:solidFill>
              <a:latin typeface="ＭＳ ゴシック" panose="020B0609070205080204" pitchFamily="49" charset="-128"/>
              <a:ea typeface="ＭＳ ゴシック" panose="020B0609070205080204" pitchFamily="49" charset="-128"/>
              <a:cs typeface="WenQuanYi Zen Hei Mono"/>
            </a:endParaRPr>
          </a:p>
        </p:txBody>
      </p:sp>
      <p:sp>
        <p:nvSpPr>
          <p:cNvPr id="81" name="object 81"/>
          <p:cNvSpPr txBox="1"/>
          <p:nvPr/>
        </p:nvSpPr>
        <p:spPr>
          <a:xfrm>
            <a:off x="5432552" y="906323"/>
            <a:ext cx="2141220" cy="222496"/>
          </a:xfrm>
          <a:prstGeom prst="rect">
            <a:avLst/>
          </a:prstGeom>
        </p:spPr>
        <p:txBody>
          <a:bodyPr vert="horz" wrap="square" lIns="0" tIns="14604" rIns="0" bIns="0" rtlCol="0">
            <a:spAutoFit/>
          </a:bodyPr>
          <a:lstStyle/>
          <a:p>
            <a:pPr marL="12700">
              <a:lnSpc>
                <a:spcPct val="100000"/>
              </a:lnSpc>
              <a:spcBef>
                <a:spcPts val="114"/>
              </a:spcBef>
            </a:pPr>
            <a:r>
              <a:rPr lang="en-US" altLang="ja-JP" sz="1350" b="0" spc="15" dirty="0" smtClean="0">
                <a:latin typeface="ＭＳ ゴシック" panose="020B0609070205080204" pitchFamily="49" charset="-128"/>
                <a:ea typeface="ＭＳ ゴシック" panose="020B0609070205080204" pitchFamily="49" charset="-128"/>
                <a:cs typeface="WenQuanYi Zen Hei Mono"/>
              </a:rPr>
              <a:t>【</a:t>
            </a:r>
            <a:r>
              <a:rPr lang="ja-JP" altLang="en-US" sz="1350" b="0" spc="15" dirty="0" smtClean="0">
                <a:latin typeface="ＭＳ ゴシック" panose="020B0609070205080204" pitchFamily="49" charset="-128"/>
                <a:ea typeface="ＭＳ ゴシック" panose="020B0609070205080204" pitchFamily="49" charset="-128"/>
                <a:cs typeface="WenQuanYi Zen Hei Mono"/>
              </a:rPr>
              <a:t>分野別</a:t>
            </a:r>
            <a:r>
              <a:rPr lang="en-US" altLang="ja-JP" sz="1350" b="0" spc="15" dirty="0" smtClean="0">
                <a:latin typeface="ＭＳ ゴシック" panose="020B0609070205080204" pitchFamily="49" charset="-128"/>
                <a:ea typeface="ＭＳ ゴシック" panose="020B0609070205080204" pitchFamily="49" charset="-128"/>
                <a:cs typeface="WenQuanYi Zen Hei Mono"/>
              </a:rPr>
              <a:t>】</a:t>
            </a:r>
            <a:r>
              <a:rPr lang="ja-JP" altLang="en-US" sz="1350" b="0" spc="15" dirty="0" smtClean="0">
                <a:latin typeface="ＭＳ ゴシック" panose="020B0609070205080204" pitchFamily="49" charset="-128"/>
                <a:ea typeface="ＭＳ ゴシック" panose="020B0609070205080204" pitchFamily="49" charset="-128"/>
                <a:cs typeface="WenQuanYi Zen Hei Mono"/>
              </a:rPr>
              <a:t>研修の修了</a:t>
            </a:r>
            <a:endParaRPr sz="1350" dirty="0">
              <a:latin typeface="ＭＳ ゴシック" panose="020B0609070205080204" pitchFamily="49" charset="-128"/>
              <a:ea typeface="ＭＳ ゴシック" panose="020B0609070205080204" pitchFamily="49" charset="-128"/>
              <a:cs typeface="WenQuanYi Zen Hei Mono"/>
            </a:endParaRPr>
          </a:p>
        </p:txBody>
      </p:sp>
      <p:sp>
        <p:nvSpPr>
          <p:cNvPr id="82" name="object 82"/>
          <p:cNvSpPr txBox="1"/>
          <p:nvPr/>
        </p:nvSpPr>
        <p:spPr>
          <a:xfrm>
            <a:off x="211547" y="2084795"/>
            <a:ext cx="873252" cy="222496"/>
          </a:xfrm>
          <a:prstGeom prst="rect">
            <a:avLst/>
          </a:prstGeom>
        </p:spPr>
        <p:txBody>
          <a:bodyPr vert="horz" wrap="square" lIns="0" tIns="14604" rIns="0" bIns="0" rtlCol="0">
            <a:spAutoFit/>
          </a:bodyPr>
          <a:lstStyle/>
          <a:p>
            <a:pPr marL="12700">
              <a:lnSpc>
                <a:spcPct val="100000"/>
              </a:lnSpc>
              <a:spcBef>
                <a:spcPts val="114"/>
              </a:spcBef>
            </a:pPr>
            <a:r>
              <a:rPr lang="en-US" altLang="ja-JP" sz="1350" b="0" spc="25" dirty="0" smtClean="0">
                <a:latin typeface="ＭＳ ゴシック" panose="020B0609070205080204" pitchFamily="49" charset="-128"/>
                <a:ea typeface="ＭＳ ゴシック" panose="020B0609070205080204" pitchFamily="49" charset="-128"/>
                <a:cs typeface="WenQuanYi Zen Hei Mono"/>
              </a:rPr>
              <a:t>【</a:t>
            </a:r>
            <a:r>
              <a:rPr lang="ja-JP" altLang="en-US" sz="1350" b="0" spc="25" dirty="0" smtClean="0">
                <a:latin typeface="ＭＳ ゴシック" panose="020B0609070205080204" pitchFamily="49" charset="-128"/>
                <a:ea typeface="ＭＳ ゴシック" panose="020B0609070205080204" pitchFamily="49" charset="-128"/>
                <a:cs typeface="WenQuanYi Zen Hei Mono"/>
              </a:rPr>
              <a:t>改正後</a:t>
            </a:r>
            <a:r>
              <a:rPr lang="en-US" altLang="ja-JP" sz="1350" spc="-670" dirty="0" smtClean="0">
                <a:latin typeface="ＭＳ ゴシック" panose="020B0609070205080204" pitchFamily="49" charset="-128"/>
                <a:ea typeface="ＭＳ ゴシック" panose="020B0609070205080204" pitchFamily="49" charset="-128"/>
                <a:cs typeface="WenQuanYi Zen Hei Mono"/>
              </a:rPr>
              <a:t>】</a:t>
            </a:r>
            <a:endParaRPr sz="1350" dirty="0">
              <a:latin typeface="ＭＳ ゴシック" panose="020B0609070205080204" pitchFamily="49" charset="-128"/>
              <a:ea typeface="ＭＳ ゴシック" panose="020B0609070205080204" pitchFamily="49" charset="-128"/>
              <a:cs typeface="WenQuanYi Zen Hei Mono"/>
            </a:endParaRPr>
          </a:p>
        </p:txBody>
      </p:sp>
      <p:sp>
        <p:nvSpPr>
          <p:cNvPr id="83" name="object 83"/>
          <p:cNvSpPr/>
          <p:nvPr/>
        </p:nvSpPr>
        <p:spPr>
          <a:xfrm>
            <a:off x="8956535" y="591363"/>
            <a:ext cx="1219200" cy="864235"/>
          </a:xfrm>
          <a:custGeom>
            <a:avLst/>
            <a:gdLst/>
            <a:ahLst/>
            <a:cxnLst/>
            <a:rect l="l" t="t" r="r" b="b"/>
            <a:pathLst>
              <a:path w="1219200" h="864235">
                <a:moveTo>
                  <a:pt x="1219200" y="0"/>
                </a:moveTo>
                <a:lnTo>
                  <a:pt x="0" y="0"/>
                </a:lnTo>
                <a:lnTo>
                  <a:pt x="0" y="864120"/>
                </a:lnTo>
                <a:lnTo>
                  <a:pt x="1219200" y="864120"/>
                </a:lnTo>
                <a:lnTo>
                  <a:pt x="1219200" y="858012"/>
                </a:lnTo>
                <a:lnTo>
                  <a:pt x="13728" y="858012"/>
                </a:lnTo>
                <a:lnTo>
                  <a:pt x="6096" y="850392"/>
                </a:lnTo>
                <a:lnTo>
                  <a:pt x="13728" y="850392"/>
                </a:lnTo>
                <a:lnTo>
                  <a:pt x="13728" y="13728"/>
                </a:lnTo>
                <a:lnTo>
                  <a:pt x="6096" y="13728"/>
                </a:lnTo>
                <a:lnTo>
                  <a:pt x="13728" y="6096"/>
                </a:lnTo>
                <a:lnTo>
                  <a:pt x="1219200" y="6096"/>
                </a:lnTo>
                <a:lnTo>
                  <a:pt x="1219200" y="0"/>
                </a:lnTo>
                <a:close/>
              </a:path>
              <a:path w="1219200" h="864235">
                <a:moveTo>
                  <a:pt x="13728" y="850392"/>
                </a:moveTo>
                <a:lnTo>
                  <a:pt x="6096" y="850392"/>
                </a:lnTo>
                <a:lnTo>
                  <a:pt x="13728" y="858012"/>
                </a:lnTo>
                <a:lnTo>
                  <a:pt x="13728" y="850392"/>
                </a:lnTo>
                <a:close/>
              </a:path>
              <a:path w="1219200" h="864235">
                <a:moveTo>
                  <a:pt x="1205483" y="850392"/>
                </a:moveTo>
                <a:lnTo>
                  <a:pt x="13728" y="850392"/>
                </a:lnTo>
                <a:lnTo>
                  <a:pt x="13728" y="858012"/>
                </a:lnTo>
                <a:lnTo>
                  <a:pt x="1205483" y="858012"/>
                </a:lnTo>
                <a:lnTo>
                  <a:pt x="1205483" y="850392"/>
                </a:lnTo>
                <a:close/>
              </a:path>
              <a:path w="1219200" h="864235">
                <a:moveTo>
                  <a:pt x="1205483" y="6096"/>
                </a:moveTo>
                <a:lnTo>
                  <a:pt x="1205483" y="858012"/>
                </a:lnTo>
                <a:lnTo>
                  <a:pt x="1211592" y="850392"/>
                </a:lnTo>
                <a:lnTo>
                  <a:pt x="1219200" y="850392"/>
                </a:lnTo>
                <a:lnTo>
                  <a:pt x="1219200" y="13728"/>
                </a:lnTo>
                <a:lnTo>
                  <a:pt x="1211592" y="13728"/>
                </a:lnTo>
                <a:lnTo>
                  <a:pt x="1205483" y="6096"/>
                </a:lnTo>
                <a:close/>
              </a:path>
              <a:path w="1219200" h="864235">
                <a:moveTo>
                  <a:pt x="1219200" y="850392"/>
                </a:moveTo>
                <a:lnTo>
                  <a:pt x="1211592" y="850392"/>
                </a:lnTo>
                <a:lnTo>
                  <a:pt x="1205483" y="858012"/>
                </a:lnTo>
                <a:lnTo>
                  <a:pt x="1219200" y="858012"/>
                </a:lnTo>
                <a:lnTo>
                  <a:pt x="1219200" y="850392"/>
                </a:lnTo>
                <a:close/>
              </a:path>
              <a:path w="1219200" h="864235">
                <a:moveTo>
                  <a:pt x="13728" y="6096"/>
                </a:moveTo>
                <a:lnTo>
                  <a:pt x="6096" y="13728"/>
                </a:lnTo>
                <a:lnTo>
                  <a:pt x="13728" y="13728"/>
                </a:lnTo>
                <a:lnTo>
                  <a:pt x="13728" y="6096"/>
                </a:lnTo>
                <a:close/>
              </a:path>
              <a:path w="1219200" h="864235">
                <a:moveTo>
                  <a:pt x="1205483" y="6096"/>
                </a:moveTo>
                <a:lnTo>
                  <a:pt x="13728" y="6096"/>
                </a:lnTo>
                <a:lnTo>
                  <a:pt x="13728" y="13728"/>
                </a:lnTo>
                <a:lnTo>
                  <a:pt x="1205483" y="13728"/>
                </a:lnTo>
                <a:lnTo>
                  <a:pt x="1205483" y="6096"/>
                </a:lnTo>
                <a:close/>
              </a:path>
              <a:path w="1219200" h="864235">
                <a:moveTo>
                  <a:pt x="1219200" y="6096"/>
                </a:moveTo>
                <a:lnTo>
                  <a:pt x="1205483" y="6096"/>
                </a:lnTo>
                <a:lnTo>
                  <a:pt x="1211592" y="13728"/>
                </a:lnTo>
                <a:lnTo>
                  <a:pt x="1219200" y="13728"/>
                </a:lnTo>
                <a:lnTo>
                  <a:pt x="1219200" y="6096"/>
                </a:lnTo>
                <a:close/>
              </a:path>
            </a:pathLst>
          </a:custGeom>
          <a:solidFill>
            <a:srgbClr val="000000"/>
          </a:solidFill>
        </p:spPr>
        <p:txBody>
          <a:bodyPr wrap="square" lIns="0" tIns="0" rIns="0" bIns="0" rtlCol="0"/>
          <a:lstStyle/>
          <a:p>
            <a:endParaRPr/>
          </a:p>
        </p:txBody>
      </p:sp>
      <p:sp>
        <p:nvSpPr>
          <p:cNvPr id="84" name="object 84"/>
          <p:cNvSpPr txBox="1"/>
          <p:nvPr/>
        </p:nvSpPr>
        <p:spPr>
          <a:xfrm>
            <a:off x="9041383" y="849934"/>
            <a:ext cx="1051560" cy="485389"/>
          </a:xfrm>
          <a:prstGeom prst="rect">
            <a:avLst/>
          </a:prstGeom>
        </p:spPr>
        <p:txBody>
          <a:bodyPr vert="horz" wrap="square" lIns="0" tIns="23495" rIns="0" bIns="0" rtlCol="0">
            <a:spAutoFit/>
          </a:bodyPr>
          <a:lstStyle/>
          <a:p>
            <a:pPr marL="12700" marR="5080">
              <a:lnSpc>
                <a:spcPts val="1240"/>
              </a:lnSpc>
              <a:spcBef>
                <a:spcPts val="185"/>
              </a:spcBef>
            </a:pPr>
            <a:r>
              <a:rPr lang="ja-JP" altLang="en-US" sz="1100" b="0" spc="30" dirty="0" smtClean="0">
                <a:latin typeface="ＭＳ ゴシック" panose="020B0609070205080204" pitchFamily="49" charset="-128"/>
                <a:ea typeface="ＭＳ ゴシック" panose="020B0609070205080204" pitchFamily="49" charset="-128"/>
                <a:cs typeface="WenQuanYi Zen Hei Mono"/>
              </a:rPr>
              <a:t>サービス管理責任者として配置可</a:t>
            </a:r>
            <a:endParaRPr sz="1100" dirty="0">
              <a:latin typeface="ＭＳ ゴシック" panose="020B0609070205080204" pitchFamily="49" charset="-128"/>
              <a:ea typeface="ＭＳ ゴシック" panose="020B0609070205080204" pitchFamily="49" charset="-128"/>
              <a:cs typeface="WenQuanYi Zen Hei Mono"/>
            </a:endParaRPr>
          </a:p>
        </p:txBody>
      </p:sp>
      <p:grpSp>
        <p:nvGrpSpPr>
          <p:cNvPr id="85" name="object 85"/>
          <p:cNvGrpSpPr/>
          <p:nvPr/>
        </p:nvGrpSpPr>
        <p:grpSpPr>
          <a:xfrm>
            <a:off x="8540483" y="861111"/>
            <a:ext cx="355600" cy="79375"/>
            <a:chOff x="8540483" y="861111"/>
            <a:chExt cx="355600" cy="79375"/>
          </a:xfrm>
        </p:grpSpPr>
        <p:sp>
          <p:nvSpPr>
            <p:cNvPr id="86" name="object 86"/>
            <p:cNvSpPr/>
            <p:nvPr/>
          </p:nvSpPr>
          <p:spPr>
            <a:xfrm>
              <a:off x="8542007" y="862635"/>
              <a:ext cx="352425" cy="76200"/>
            </a:xfrm>
            <a:custGeom>
              <a:avLst/>
              <a:gdLst/>
              <a:ahLst/>
              <a:cxnLst/>
              <a:rect l="l" t="t" r="r" b="b"/>
              <a:pathLst>
                <a:path w="352425" h="76200">
                  <a:moveTo>
                    <a:pt x="352044" y="0"/>
                  </a:moveTo>
                  <a:lnTo>
                    <a:pt x="0" y="0"/>
                  </a:lnTo>
                  <a:lnTo>
                    <a:pt x="0" y="76200"/>
                  </a:lnTo>
                  <a:lnTo>
                    <a:pt x="352044" y="76200"/>
                  </a:lnTo>
                  <a:lnTo>
                    <a:pt x="352044" y="0"/>
                  </a:lnTo>
                  <a:close/>
                </a:path>
              </a:pathLst>
            </a:custGeom>
            <a:solidFill>
              <a:srgbClr val="92CCDC"/>
            </a:solidFill>
          </p:spPr>
          <p:txBody>
            <a:bodyPr wrap="square" lIns="0" tIns="0" rIns="0" bIns="0" rtlCol="0"/>
            <a:lstStyle/>
            <a:p>
              <a:endParaRPr/>
            </a:p>
          </p:txBody>
        </p:sp>
        <p:sp>
          <p:nvSpPr>
            <p:cNvPr id="87" name="object 87"/>
            <p:cNvSpPr/>
            <p:nvPr/>
          </p:nvSpPr>
          <p:spPr>
            <a:xfrm>
              <a:off x="8540483" y="861111"/>
              <a:ext cx="355600" cy="79375"/>
            </a:xfrm>
            <a:custGeom>
              <a:avLst/>
              <a:gdLst/>
              <a:ahLst/>
              <a:cxnLst/>
              <a:rect l="l" t="t" r="r" b="b"/>
              <a:pathLst>
                <a:path w="355600" h="79375">
                  <a:moveTo>
                    <a:pt x="355104" y="0"/>
                  </a:moveTo>
                  <a:lnTo>
                    <a:pt x="0" y="0"/>
                  </a:lnTo>
                  <a:lnTo>
                    <a:pt x="0" y="79248"/>
                  </a:lnTo>
                  <a:lnTo>
                    <a:pt x="355104" y="79248"/>
                  </a:lnTo>
                  <a:lnTo>
                    <a:pt x="355104" y="77724"/>
                  </a:lnTo>
                  <a:lnTo>
                    <a:pt x="3048" y="77724"/>
                  </a:lnTo>
                  <a:lnTo>
                    <a:pt x="1524" y="76200"/>
                  </a:lnTo>
                  <a:lnTo>
                    <a:pt x="3048" y="76200"/>
                  </a:lnTo>
                  <a:lnTo>
                    <a:pt x="3048" y="3048"/>
                  </a:lnTo>
                  <a:lnTo>
                    <a:pt x="1524" y="3048"/>
                  </a:lnTo>
                  <a:lnTo>
                    <a:pt x="3048" y="1524"/>
                  </a:lnTo>
                  <a:lnTo>
                    <a:pt x="355104" y="1524"/>
                  </a:lnTo>
                  <a:lnTo>
                    <a:pt x="355104" y="0"/>
                  </a:lnTo>
                  <a:close/>
                </a:path>
                <a:path w="355600" h="79375">
                  <a:moveTo>
                    <a:pt x="3048" y="76200"/>
                  </a:moveTo>
                  <a:lnTo>
                    <a:pt x="1524" y="76200"/>
                  </a:lnTo>
                  <a:lnTo>
                    <a:pt x="3048" y="77724"/>
                  </a:lnTo>
                  <a:lnTo>
                    <a:pt x="3048" y="76200"/>
                  </a:lnTo>
                  <a:close/>
                </a:path>
                <a:path w="355600" h="79375">
                  <a:moveTo>
                    <a:pt x="352056" y="76200"/>
                  </a:moveTo>
                  <a:lnTo>
                    <a:pt x="3048" y="76200"/>
                  </a:lnTo>
                  <a:lnTo>
                    <a:pt x="3048" y="77724"/>
                  </a:lnTo>
                  <a:lnTo>
                    <a:pt x="352056" y="77724"/>
                  </a:lnTo>
                  <a:lnTo>
                    <a:pt x="352056" y="76200"/>
                  </a:lnTo>
                  <a:close/>
                </a:path>
                <a:path w="355600" h="79375">
                  <a:moveTo>
                    <a:pt x="352056" y="1524"/>
                  </a:moveTo>
                  <a:lnTo>
                    <a:pt x="352056" y="77724"/>
                  </a:lnTo>
                  <a:lnTo>
                    <a:pt x="353580" y="76200"/>
                  </a:lnTo>
                  <a:lnTo>
                    <a:pt x="355104" y="76200"/>
                  </a:lnTo>
                  <a:lnTo>
                    <a:pt x="355104" y="3048"/>
                  </a:lnTo>
                  <a:lnTo>
                    <a:pt x="353580" y="3048"/>
                  </a:lnTo>
                  <a:lnTo>
                    <a:pt x="352056" y="1524"/>
                  </a:lnTo>
                  <a:close/>
                </a:path>
                <a:path w="355600" h="79375">
                  <a:moveTo>
                    <a:pt x="355104" y="76200"/>
                  </a:moveTo>
                  <a:lnTo>
                    <a:pt x="353580" y="76200"/>
                  </a:lnTo>
                  <a:lnTo>
                    <a:pt x="352056" y="77724"/>
                  </a:lnTo>
                  <a:lnTo>
                    <a:pt x="355104" y="77724"/>
                  </a:lnTo>
                  <a:lnTo>
                    <a:pt x="355104" y="76200"/>
                  </a:lnTo>
                  <a:close/>
                </a:path>
                <a:path w="355600" h="79375">
                  <a:moveTo>
                    <a:pt x="3048" y="1524"/>
                  </a:moveTo>
                  <a:lnTo>
                    <a:pt x="1524" y="3048"/>
                  </a:lnTo>
                  <a:lnTo>
                    <a:pt x="3048" y="3048"/>
                  </a:lnTo>
                  <a:lnTo>
                    <a:pt x="3048" y="1524"/>
                  </a:lnTo>
                  <a:close/>
                </a:path>
                <a:path w="355600" h="79375">
                  <a:moveTo>
                    <a:pt x="352056" y="1524"/>
                  </a:moveTo>
                  <a:lnTo>
                    <a:pt x="3048" y="1524"/>
                  </a:lnTo>
                  <a:lnTo>
                    <a:pt x="3048" y="3048"/>
                  </a:lnTo>
                  <a:lnTo>
                    <a:pt x="352056" y="3048"/>
                  </a:lnTo>
                  <a:lnTo>
                    <a:pt x="352056" y="1524"/>
                  </a:lnTo>
                  <a:close/>
                </a:path>
                <a:path w="355600" h="79375">
                  <a:moveTo>
                    <a:pt x="355104" y="1524"/>
                  </a:moveTo>
                  <a:lnTo>
                    <a:pt x="352056" y="1524"/>
                  </a:lnTo>
                  <a:lnTo>
                    <a:pt x="353580" y="3048"/>
                  </a:lnTo>
                  <a:lnTo>
                    <a:pt x="355104" y="3048"/>
                  </a:lnTo>
                  <a:lnTo>
                    <a:pt x="355104" y="1524"/>
                  </a:lnTo>
                  <a:close/>
                </a:path>
              </a:pathLst>
            </a:custGeom>
            <a:solidFill>
              <a:srgbClr val="548DD4"/>
            </a:solidFill>
          </p:spPr>
          <p:txBody>
            <a:bodyPr wrap="square" lIns="0" tIns="0" rIns="0" bIns="0" rtlCol="0"/>
            <a:lstStyle/>
            <a:p>
              <a:endParaRPr/>
            </a:p>
          </p:txBody>
        </p:sp>
      </p:grpSp>
      <p:grpSp>
        <p:nvGrpSpPr>
          <p:cNvPr id="88" name="object 88"/>
          <p:cNvGrpSpPr/>
          <p:nvPr/>
        </p:nvGrpSpPr>
        <p:grpSpPr>
          <a:xfrm>
            <a:off x="8540483" y="1031799"/>
            <a:ext cx="355600" cy="79375"/>
            <a:chOff x="8540483" y="1031799"/>
            <a:chExt cx="355600" cy="79375"/>
          </a:xfrm>
        </p:grpSpPr>
        <p:sp>
          <p:nvSpPr>
            <p:cNvPr id="89" name="object 89"/>
            <p:cNvSpPr/>
            <p:nvPr/>
          </p:nvSpPr>
          <p:spPr>
            <a:xfrm>
              <a:off x="8542007" y="1033335"/>
              <a:ext cx="352425" cy="76200"/>
            </a:xfrm>
            <a:custGeom>
              <a:avLst/>
              <a:gdLst/>
              <a:ahLst/>
              <a:cxnLst/>
              <a:rect l="l" t="t" r="r" b="b"/>
              <a:pathLst>
                <a:path w="352425" h="76200">
                  <a:moveTo>
                    <a:pt x="352044" y="0"/>
                  </a:moveTo>
                  <a:lnTo>
                    <a:pt x="0" y="0"/>
                  </a:lnTo>
                  <a:lnTo>
                    <a:pt x="0" y="76199"/>
                  </a:lnTo>
                  <a:lnTo>
                    <a:pt x="352044" y="76199"/>
                  </a:lnTo>
                  <a:lnTo>
                    <a:pt x="352044" y="0"/>
                  </a:lnTo>
                  <a:close/>
                </a:path>
              </a:pathLst>
            </a:custGeom>
            <a:solidFill>
              <a:srgbClr val="92CCDC"/>
            </a:solidFill>
          </p:spPr>
          <p:txBody>
            <a:bodyPr wrap="square" lIns="0" tIns="0" rIns="0" bIns="0" rtlCol="0"/>
            <a:lstStyle/>
            <a:p>
              <a:endParaRPr/>
            </a:p>
          </p:txBody>
        </p:sp>
        <p:sp>
          <p:nvSpPr>
            <p:cNvPr id="90" name="object 90"/>
            <p:cNvSpPr/>
            <p:nvPr/>
          </p:nvSpPr>
          <p:spPr>
            <a:xfrm>
              <a:off x="8540483" y="1031799"/>
              <a:ext cx="355600" cy="79375"/>
            </a:xfrm>
            <a:custGeom>
              <a:avLst/>
              <a:gdLst/>
              <a:ahLst/>
              <a:cxnLst/>
              <a:rect l="l" t="t" r="r" b="b"/>
              <a:pathLst>
                <a:path w="355600" h="79375">
                  <a:moveTo>
                    <a:pt x="355104" y="0"/>
                  </a:moveTo>
                  <a:lnTo>
                    <a:pt x="0" y="0"/>
                  </a:lnTo>
                  <a:lnTo>
                    <a:pt x="0" y="79260"/>
                  </a:lnTo>
                  <a:lnTo>
                    <a:pt x="355104" y="79260"/>
                  </a:lnTo>
                  <a:lnTo>
                    <a:pt x="355104" y="77736"/>
                  </a:lnTo>
                  <a:lnTo>
                    <a:pt x="3048" y="77736"/>
                  </a:lnTo>
                  <a:lnTo>
                    <a:pt x="1524" y="76199"/>
                  </a:lnTo>
                  <a:lnTo>
                    <a:pt x="3048" y="76199"/>
                  </a:lnTo>
                  <a:lnTo>
                    <a:pt x="3048" y="3047"/>
                  </a:lnTo>
                  <a:lnTo>
                    <a:pt x="1524" y="3047"/>
                  </a:lnTo>
                  <a:lnTo>
                    <a:pt x="3048" y="1523"/>
                  </a:lnTo>
                  <a:lnTo>
                    <a:pt x="355104" y="1523"/>
                  </a:lnTo>
                  <a:lnTo>
                    <a:pt x="355104" y="0"/>
                  </a:lnTo>
                  <a:close/>
                </a:path>
                <a:path w="355600" h="79375">
                  <a:moveTo>
                    <a:pt x="3048" y="76199"/>
                  </a:moveTo>
                  <a:lnTo>
                    <a:pt x="1524" y="76199"/>
                  </a:lnTo>
                  <a:lnTo>
                    <a:pt x="3048" y="77736"/>
                  </a:lnTo>
                  <a:lnTo>
                    <a:pt x="3048" y="76199"/>
                  </a:lnTo>
                  <a:close/>
                </a:path>
                <a:path w="355600" h="79375">
                  <a:moveTo>
                    <a:pt x="352056" y="76199"/>
                  </a:moveTo>
                  <a:lnTo>
                    <a:pt x="3048" y="76199"/>
                  </a:lnTo>
                  <a:lnTo>
                    <a:pt x="3048" y="77736"/>
                  </a:lnTo>
                  <a:lnTo>
                    <a:pt x="352056" y="77736"/>
                  </a:lnTo>
                  <a:lnTo>
                    <a:pt x="352056" y="76199"/>
                  </a:lnTo>
                  <a:close/>
                </a:path>
                <a:path w="355600" h="79375">
                  <a:moveTo>
                    <a:pt x="352056" y="1523"/>
                  </a:moveTo>
                  <a:lnTo>
                    <a:pt x="352056" y="77736"/>
                  </a:lnTo>
                  <a:lnTo>
                    <a:pt x="353580" y="76199"/>
                  </a:lnTo>
                  <a:lnTo>
                    <a:pt x="355104" y="76199"/>
                  </a:lnTo>
                  <a:lnTo>
                    <a:pt x="355104" y="3047"/>
                  </a:lnTo>
                  <a:lnTo>
                    <a:pt x="353580" y="3047"/>
                  </a:lnTo>
                  <a:lnTo>
                    <a:pt x="352056" y="1523"/>
                  </a:lnTo>
                  <a:close/>
                </a:path>
                <a:path w="355600" h="79375">
                  <a:moveTo>
                    <a:pt x="355104" y="76199"/>
                  </a:moveTo>
                  <a:lnTo>
                    <a:pt x="353580" y="76199"/>
                  </a:lnTo>
                  <a:lnTo>
                    <a:pt x="352056" y="77736"/>
                  </a:lnTo>
                  <a:lnTo>
                    <a:pt x="355104" y="77736"/>
                  </a:lnTo>
                  <a:lnTo>
                    <a:pt x="355104" y="76199"/>
                  </a:lnTo>
                  <a:close/>
                </a:path>
                <a:path w="355600" h="79375">
                  <a:moveTo>
                    <a:pt x="3048" y="1523"/>
                  </a:moveTo>
                  <a:lnTo>
                    <a:pt x="1524" y="3047"/>
                  </a:lnTo>
                  <a:lnTo>
                    <a:pt x="3048" y="3047"/>
                  </a:lnTo>
                  <a:lnTo>
                    <a:pt x="3048" y="1523"/>
                  </a:lnTo>
                  <a:close/>
                </a:path>
                <a:path w="355600" h="79375">
                  <a:moveTo>
                    <a:pt x="352056" y="1523"/>
                  </a:moveTo>
                  <a:lnTo>
                    <a:pt x="3048" y="1523"/>
                  </a:lnTo>
                  <a:lnTo>
                    <a:pt x="3048" y="3047"/>
                  </a:lnTo>
                  <a:lnTo>
                    <a:pt x="352056" y="3047"/>
                  </a:lnTo>
                  <a:lnTo>
                    <a:pt x="352056" y="1523"/>
                  </a:lnTo>
                  <a:close/>
                </a:path>
                <a:path w="355600" h="79375">
                  <a:moveTo>
                    <a:pt x="355104" y="1523"/>
                  </a:moveTo>
                  <a:lnTo>
                    <a:pt x="352056" y="1523"/>
                  </a:lnTo>
                  <a:lnTo>
                    <a:pt x="353580" y="3047"/>
                  </a:lnTo>
                  <a:lnTo>
                    <a:pt x="355104" y="3047"/>
                  </a:lnTo>
                  <a:lnTo>
                    <a:pt x="355104" y="1523"/>
                  </a:lnTo>
                  <a:close/>
                </a:path>
              </a:pathLst>
            </a:custGeom>
            <a:solidFill>
              <a:srgbClr val="548DD4"/>
            </a:solidFill>
          </p:spPr>
          <p:txBody>
            <a:bodyPr wrap="square" lIns="0" tIns="0" rIns="0" bIns="0" rtlCol="0"/>
            <a:lstStyle/>
            <a:p>
              <a:endParaRPr/>
            </a:p>
          </p:txBody>
        </p:sp>
      </p:grpSp>
      <p:sp>
        <p:nvSpPr>
          <p:cNvPr id="91" name="object 91"/>
          <p:cNvSpPr/>
          <p:nvPr/>
        </p:nvSpPr>
        <p:spPr>
          <a:xfrm>
            <a:off x="1127392" y="578921"/>
            <a:ext cx="2833484" cy="876687"/>
          </a:xfrm>
          <a:custGeom>
            <a:avLst/>
            <a:gdLst/>
            <a:ahLst/>
            <a:cxnLst/>
            <a:rect l="l" t="t" r="r" b="b"/>
            <a:pathLst>
              <a:path w="2575560" h="887094">
                <a:moveTo>
                  <a:pt x="2575560" y="0"/>
                </a:moveTo>
                <a:lnTo>
                  <a:pt x="0" y="0"/>
                </a:lnTo>
                <a:lnTo>
                  <a:pt x="0" y="886967"/>
                </a:lnTo>
                <a:lnTo>
                  <a:pt x="2575560" y="886967"/>
                </a:lnTo>
                <a:lnTo>
                  <a:pt x="2575560" y="880859"/>
                </a:lnTo>
                <a:lnTo>
                  <a:pt x="13715" y="880859"/>
                </a:lnTo>
                <a:lnTo>
                  <a:pt x="7620" y="873239"/>
                </a:lnTo>
                <a:lnTo>
                  <a:pt x="13715" y="873239"/>
                </a:lnTo>
                <a:lnTo>
                  <a:pt x="13715" y="13716"/>
                </a:lnTo>
                <a:lnTo>
                  <a:pt x="7620" y="13716"/>
                </a:lnTo>
                <a:lnTo>
                  <a:pt x="13715" y="7607"/>
                </a:lnTo>
                <a:lnTo>
                  <a:pt x="2575560" y="7607"/>
                </a:lnTo>
                <a:lnTo>
                  <a:pt x="2575560" y="0"/>
                </a:lnTo>
                <a:close/>
              </a:path>
              <a:path w="2575560" h="887094">
                <a:moveTo>
                  <a:pt x="13715" y="873239"/>
                </a:moveTo>
                <a:lnTo>
                  <a:pt x="7620" y="873239"/>
                </a:lnTo>
                <a:lnTo>
                  <a:pt x="13715" y="880859"/>
                </a:lnTo>
                <a:lnTo>
                  <a:pt x="13715" y="873239"/>
                </a:lnTo>
                <a:close/>
              </a:path>
              <a:path w="2575560" h="887094">
                <a:moveTo>
                  <a:pt x="2561831" y="873239"/>
                </a:moveTo>
                <a:lnTo>
                  <a:pt x="13715" y="873239"/>
                </a:lnTo>
                <a:lnTo>
                  <a:pt x="13715" y="880859"/>
                </a:lnTo>
                <a:lnTo>
                  <a:pt x="2561831" y="880859"/>
                </a:lnTo>
                <a:lnTo>
                  <a:pt x="2561831" y="873239"/>
                </a:lnTo>
                <a:close/>
              </a:path>
              <a:path w="2575560" h="887094">
                <a:moveTo>
                  <a:pt x="2561831" y="7607"/>
                </a:moveTo>
                <a:lnTo>
                  <a:pt x="2561831" y="880859"/>
                </a:lnTo>
                <a:lnTo>
                  <a:pt x="2569451" y="873239"/>
                </a:lnTo>
                <a:lnTo>
                  <a:pt x="2575560" y="873239"/>
                </a:lnTo>
                <a:lnTo>
                  <a:pt x="2575560" y="13716"/>
                </a:lnTo>
                <a:lnTo>
                  <a:pt x="2569451" y="13716"/>
                </a:lnTo>
                <a:lnTo>
                  <a:pt x="2561831" y="7607"/>
                </a:lnTo>
                <a:close/>
              </a:path>
              <a:path w="2575560" h="887094">
                <a:moveTo>
                  <a:pt x="2575560" y="873239"/>
                </a:moveTo>
                <a:lnTo>
                  <a:pt x="2569451" y="873239"/>
                </a:lnTo>
                <a:lnTo>
                  <a:pt x="2561831" y="880859"/>
                </a:lnTo>
                <a:lnTo>
                  <a:pt x="2575560" y="880859"/>
                </a:lnTo>
                <a:lnTo>
                  <a:pt x="2575560" y="873239"/>
                </a:lnTo>
                <a:close/>
              </a:path>
              <a:path w="2575560" h="887094">
                <a:moveTo>
                  <a:pt x="13715" y="7607"/>
                </a:moveTo>
                <a:lnTo>
                  <a:pt x="7620" y="13716"/>
                </a:lnTo>
                <a:lnTo>
                  <a:pt x="13715" y="13716"/>
                </a:lnTo>
                <a:lnTo>
                  <a:pt x="13715" y="7607"/>
                </a:lnTo>
                <a:close/>
              </a:path>
              <a:path w="2575560" h="887094">
                <a:moveTo>
                  <a:pt x="2561831" y="7607"/>
                </a:moveTo>
                <a:lnTo>
                  <a:pt x="13715" y="7607"/>
                </a:lnTo>
                <a:lnTo>
                  <a:pt x="13715" y="13716"/>
                </a:lnTo>
                <a:lnTo>
                  <a:pt x="2561831" y="13716"/>
                </a:lnTo>
                <a:lnTo>
                  <a:pt x="2561831" y="7607"/>
                </a:lnTo>
                <a:close/>
              </a:path>
              <a:path w="2575560" h="887094">
                <a:moveTo>
                  <a:pt x="2575560" y="7607"/>
                </a:moveTo>
                <a:lnTo>
                  <a:pt x="2561831" y="7607"/>
                </a:lnTo>
                <a:lnTo>
                  <a:pt x="2569451" y="13716"/>
                </a:lnTo>
                <a:lnTo>
                  <a:pt x="2575560" y="13716"/>
                </a:lnTo>
                <a:lnTo>
                  <a:pt x="2575560" y="7607"/>
                </a:lnTo>
                <a:close/>
              </a:path>
            </a:pathLst>
          </a:custGeom>
          <a:solidFill>
            <a:srgbClr val="000000"/>
          </a:solidFill>
        </p:spPr>
        <p:txBody>
          <a:bodyPr wrap="square" lIns="0" tIns="0" rIns="0" bIns="0" rtlCol="0"/>
          <a:lstStyle/>
          <a:p>
            <a:endParaRPr/>
          </a:p>
        </p:txBody>
      </p:sp>
      <p:sp>
        <p:nvSpPr>
          <p:cNvPr id="92" name="object 92"/>
          <p:cNvSpPr txBox="1"/>
          <p:nvPr/>
        </p:nvSpPr>
        <p:spPr>
          <a:xfrm>
            <a:off x="1172616" y="638477"/>
            <a:ext cx="2597391" cy="760464"/>
          </a:xfrm>
          <a:prstGeom prst="rect">
            <a:avLst/>
          </a:prstGeom>
        </p:spPr>
        <p:txBody>
          <a:bodyPr vert="horz" wrap="square" lIns="0" tIns="14604" rIns="0" bIns="0" rtlCol="0">
            <a:spAutoFit/>
          </a:bodyPr>
          <a:lstStyle/>
          <a:p>
            <a:pPr marL="782320">
              <a:lnSpc>
                <a:spcPct val="100000"/>
              </a:lnSpc>
              <a:spcBef>
                <a:spcPts val="114"/>
              </a:spcBef>
            </a:pPr>
            <a:r>
              <a:rPr lang="ja-JP" altLang="en-US" sz="1350" spc="15" dirty="0" smtClean="0">
                <a:latin typeface="ＭＳ ゴシック" panose="020B0609070205080204" pitchFamily="49" charset="-128"/>
                <a:ea typeface="ＭＳ ゴシック" panose="020B0609070205080204" pitchFamily="49" charset="-128"/>
                <a:cs typeface="WenQuanYi Zen Hei Mono"/>
              </a:rPr>
              <a:t>実務</a:t>
            </a:r>
            <a:r>
              <a:rPr lang="ja-JP" altLang="en-US" sz="1350" spc="15" dirty="0">
                <a:latin typeface="ＭＳ ゴシック" panose="020B0609070205080204" pitchFamily="49" charset="-128"/>
                <a:ea typeface="ＭＳ ゴシック" panose="020B0609070205080204" pitchFamily="49" charset="-128"/>
                <a:cs typeface="WenQuanYi Zen Hei Mono"/>
              </a:rPr>
              <a:t>経験</a:t>
            </a:r>
            <a:endParaRPr sz="1350" dirty="0">
              <a:latin typeface="ＭＳ ゴシック" panose="020B0609070205080204" pitchFamily="49" charset="-128"/>
              <a:ea typeface="ＭＳ ゴシック" panose="020B0609070205080204" pitchFamily="49" charset="-128"/>
              <a:cs typeface="WenQuanYi Zen Hei Mono"/>
            </a:endParaRPr>
          </a:p>
          <a:p>
            <a:pPr marL="12700" marR="1009015">
              <a:lnSpc>
                <a:spcPct val="101699"/>
              </a:lnSpc>
              <a:spcBef>
                <a:spcPts val="20"/>
              </a:spcBef>
            </a:pPr>
            <a:r>
              <a:rPr lang="ja-JP" altLang="en-US" sz="1150" spc="25" dirty="0" smtClean="0">
                <a:latin typeface="ＭＳ ゴシック" panose="020B0609070205080204" pitchFamily="49" charset="-128"/>
                <a:ea typeface="ＭＳ ゴシック" panose="020B0609070205080204" pitchFamily="49" charset="-128"/>
                <a:cs typeface="AoyagiKouzanFontT"/>
              </a:rPr>
              <a:t>相談支援業務</a:t>
            </a:r>
            <a:r>
              <a:rPr sz="1150" spc="150" dirty="0" smtClean="0">
                <a:latin typeface="ＭＳ ゴシック" panose="020B0609070205080204" pitchFamily="49" charset="-128"/>
                <a:ea typeface="ＭＳ ゴシック" panose="020B0609070205080204" pitchFamily="49" charset="-128"/>
                <a:cs typeface="AoyagiKouzanFontT"/>
              </a:rPr>
              <a:t> </a:t>
            </a:r>
            <a:r>
              <a:rPr lang="ja-JP" altLang="en-US" sz="1150" spc="150" dirty="0" smtClean="0">
                <a:latin typeface="ＭＳ ゴシック" panose="020B0609070205080204" pitchFamily="49" charset="-128"/>
                <a:ea typeface="ＭＳ ゴシック" panose="020B0609070205080204" pitchFamily="49" charset="-128"/>
                <a:cs typeface="AoyagiKouzanFontT"/>
              </a:rPr>
              <a:t>５年</a:t>
            </a:r>
            <a:endParaRPr lang="en-US" sz="1150" spc="-385" dirty="0">
              <a:latin typeface="ＭＳ ゴシック" panose="020B0609070205080204" pitchFamily="49" charset="-128"/>
              <a:ea typeface="ＭＳ ゴシック" panose="020B0609070205080204" pitchFamily="49" charset="-128"/>
              <a:cs typeface="AoyagiKouzanFontT"/>
            </a:endParaRPr>
          </a:p>
          <a:p>
            <a:pPr marL="12700" marR="1009015">
              <a:lnSpc>
                <a:spcPct val="101699"/>
              </a:lnSpc>
              <a:spcBef>
                <a:spcPts val="20"/>
              </a:spcBef>
            </a:pPr>
            <a:r>
              <a:rPr lang="ja-JP" altLang="en-US" sz="1150" spc="25" dirty="0" smtClean="0">
                <a:latin typeface="ＭＳ ゴシック" panose="020B0609070205080204" pitchFamily="49" charset="-128"/>
                <a:ea typeface="ＭＳ ゴシック" panose="020B0609070205080204" pitchFamily="49" charset="-128"/>
                <a:cs typeface="AoyagiKouzanFontT"/>
              </a:rPr>
              <a:t>直接支援業務</a:t>
            </a:r>
            <a:r>
              <a:rPr sz="1150" spc="120" dirty="0" smtClean="0">
                <a:latin typeface="ＭＳ ゴシック" panose="020B0609070205080204" pitchFamily="49" charset="-128"/>
                <a:ea typeface="ＭＳ ゴシック" panose="020B0609070205080204" pitchFamily="49" charset="-128"/>
                <a:cs typeface="AoyagiKouzanFontT"/>
              </a:rPr>
              <a:t> </a:t>
            </a:r>
            <a:r>
              <a:rPr lang="ja-JP" altLang="en-US" sz="1150" spc="120" dirty="0" smtClean="0">
                <a:latin typeface="ＭＳ ゴシック" panose="020B0609070205080204" pitchFamily="49" charset="-128"/>
                <a:ea typeface="ＭＳ ゴシック" panose="020B0609070205080204" pitchFamily="49" charset="-128"/>
                <a:cs typeface="AoyagiKouzanFontT"/>
              </a:rPr>
              <a:t>１０年</a:t>
            </a:r>
            <a:endParaRPr sz="1150" dirty="0">
              <a:latin typeface="ＭＳ ゴシック" panose="020B0609070205080204" pitchFamily="49" charset="-128"/>
              <a:ea typeface="ＭＳ ゴシック" panose="020B0609070205080204" pitchFamily="49" charset="-128"/>
              <a:cs typeface="AoyagiKouzanFontT"/>
            </a:endParaRPr>
          </a:p>
          <a:p>
            <a:pPr marL="12700">
              <a:lnSpc>
                <a:spcPct val="100000"/>
              </a:lnSpc>
              <a:spcBef>
                <a:spcPts val="40"/>
              </a:spcBef>
            </a:pPr>
            <a:r>
              <a:rPr lang="ja-JP" altLang="en-US" sz="1150" spc="25" dirty="0" smtClean="0">
                <a:latin typeface="ＭＳ ゴシック" panose="020B0609070205080204" pitchFamily="49" charset="-128"/>
                <a:ea typeface="ＭＳ ゴシック" panose="020B0609070205080204" pitchFamily="49" charset="-128"/>
                <a:cs typeface="AoyagiKouzanFontT"/>
              </a:rPr>
              <a:t>有資格者による相談・直接支援</a:t>
            </a:r>
            <a:r>
              <a:rPr lang="ja-JP" altLang="en-US" sz="1150" spc="120" dirty="0">
                <a:latin typeface="ＭＳ ゴシック" panose="020B0609070205080204" pitchFamily="49" charset="-128"/>
                <a:ea typeface="ＭＳ ゴシック" panose="020B0609070205080204" pitchFamily="49" charset="-128"/>
                <a:cs typeface="AoyagiKouzanFontT"/>
              </a:rPr>
              <a:t>　３</a:t>
            </a:r>
            <a:r>
              <a:rPr lang="ja-JP" altLang="en-US" sz="1150" spc="120" dirty="0" smtClean="0">
                <a:latin typeface="ＭＳ ゴシック" panose="020B0609070205080204" pitchFamily="49" charset="-128"/>
                <a:ea typeface="ＭＳ ゴシック" panose="020B0609070205080204" pitchFamily="49" charset="-128"/>
                <a:cs typeface="AoyagiKouzanFontT"/>
              </a:rPr>
              <a:t>年</a:t>
            </a:r>
            <a:endParaRPr sz="1150" dirty="0">
              <a:latin typeface="ＭＳ ゴシック" panose="020B0609070205080204" pitchFamily="49" charset="-128"/>
              <a:ea typeface="ＭＳ ゴシック" panose="020B0609070205080204" pitchFamily="49" charset="-128"/>
              <a:cs typeface="AoyagiKouzanFontT"/>
            </a:endParaRPr>
          </a:p>
        </p:txBody>
      </p:sp>
      <p:sp>
        <p:nvSpPr>
          <p:cNvPr id="93" name="object 93"/>
          <p:cNvSpPr txBox="1"/>
          <p:nvPr/>
        </p:nvSpPr>
        <p:spPr>
          <a:xfrm>
            <a:off x="263146" y="765533"/>
            <a:ext cx="824622" cy="443069"/>
          </a:xfrm>
          <a:prstGeom prst="rect">
            <a:avLst/>
          </a:prstGeom>
        </p:spPr>
        <p:txBody>
          <a:bodyPr vert="horz" wrap="square" lIns="0" tIns="14604" rIns="0" bIns="0" rtlCol="0">
            <a:spAutoFit/>
          </a:bodyPr>
          <a:lstStyle/>
          <a:p>
            <a:pPr marL="12700">
              <a:lnSpc>
                <a:spcPct val="100000"/>
              </a:lnSpc>
              <a:spcBef>
                <a:spcPts val="114"/>
              </a:spcBef>
            </a:pPr>
            <a:r>
              <a:rPr lang="en-US" altLang="ja-JP" sz="1350" dirty="0" smtClean="0">
                <a:latin typeface="ＭＳ ゴシック" panose="020B0609070205080204" pitchFamily="49" charset="-128"/>
                <a:ea typeface="ＭＳ ゴシック" panose="020B0609070205080204" pitchFamily="49" charset="-128"/>
                <a:cs typeface="WenQuanYi Zen Hei Mono"/>
              </a:rPr>
              <a:t>【H30</a:t>
            </a:r>
            <a:r>
              <a:rPr lang="ja-JP" altLang="en-US" sz="1350" dirty="0" smtClean="0">
                <a:latin typeface="ＭＳ ゴシック" panose="020B0609070205080204" pitchFamily="49" charset="-128"/>
                <a:ea typeface="ＭＳ ゴシック" panose="020B0609070205080204" pitchFamily="49" charset="-128"/>
                <a:cs typeface="WenQuanYi Zen Hei Mono"/>
              </a:rPr>
              <a:t>年度</a:t>
            </a:r>
            <a:endParaRPr lang="en-US" altLang="ja-JP" sz="1350" dirty="0" smtClean="0">
              <a:latin typeface="ＭＳ ゴシック" panose="020B0609070205080204" pitchFamily="49" charset="-128"/>
              <a:ea typeface="ＭＳ ゴシック" panose="020B0609070205080204" pitchFamily="49" charset="-128"/>
              <a:cs typeface="WenQuanYi Zen Hei Mono"/>
            </a:endParaRPr>
          </a:p>
          <a:p>
            <a:pPr marL="12700">
              <a:lnSpc>
                <a:spcPct val="100000"/>
              </a:lnSpc>
              <a:spcBef>
                <a:spcPts val="114"/>
              </a:spcBef>
            </a:pPr>
            <a:r>
              <a:rPr lang="ja-JP" altLang="en-US" sz="1350" dirty="0">
                <a:latin typeface="ＭＳ ゴシック" panose="020B0609070205080204" pitchFamily="49" charset="-128"/>
                <a:ea typeface="ＭＳ ゴシック" panose="020B0609070205080204" pitchFamily="49" charset="-128"/>
                <a:cs typeface="WenQuanYi Zen Hei Mono"/>
              </a:rPr>
              <a:t>　</a:t>
            </a:r>
            <a:r>
              <a:rPr lang="ja-JP" altLang="en-US" sz="1350" dirty="0" smtClean="0">
                <a:latin typeface="ＭＳ ゴシック" panose="020B0609070205080204" pitchFamily="49" charset="-128"/>
                <a:ea typeface="ＭＳ ゴシック" panose="020B0609070205080204" pitchFamily="49" charset="-128"/>
                <a:cs typeface="WenQuanYi Zen Hei Mono"/>
              </a:rPr>
              <a:t>まで</a:t>
            </a:r>
            <a:r>
              <a:rPr lang="en-US" altLang="ja-JP" sz="1350" dirty="0" smtClean="0">
                <a:latin typeface="ＭＳ ゴシック" panose="020B0609070205080204" pitchFamily="49" charset="-128"/>
                <a:ea typeface="ＭＳ ゴシック" panose="020B0609070205080204" pitchFamily="49" charset="-128"/>
                <a:cs typeface="WenQuanYi Zen Hei Mono"/>
              </a:rPr>
              <a:t>】</a:t>
            </a:r>
            <a:endParaRPr sz="1350" dirty="0">
              <a:latin typeface="ＭＳ ゴシック" panose="020B0609070205080204" pitchFamily="49" charset="-128"/>
              <a:ea typeface="ＭＳ ゴシック" panose="020B0609070205080204" pitchFamily="49" charset="-128"/>
              <a:cs typeface="WenQuanYi Zen Hei Mono"/>
            </a:endParaRPr>
          </a:p>
        </p:txBody>
      </p:sp>
      <p:grpSp>
        <p:nvGrpSpPr>
          <p:cNvPr id="94" name="object 94"/>
          <p:cNvGrpSpPr/>
          <p:nvPr/>
        </p:nvGrpSpPr>
        <p:grpSpPr>
          <a:xfrm>
            <a:off x="3743261" y="757951"/>
            <a:ext cx="6418083" cy="2080045"/>
            <a:chOff x="3743274" y="830356"/>
            <a:chExt cx="6418083" cy="2080045"/>
          </a:xfrm>
        </p:grpSpPr>
        <p:sp>
          <p:nvSpPr>
            <p:cNvPr id="95" name="object 95"/>
            <p:cNvSpPr/>
            <p:nvPr/>
          </p:nvSpPr>
          <p:spPr>
            <a:xfrm>
              <a:off x="4068076" y="830356"/>
              <a:ext cx="389255" cy="353060"/>
            </a:xfrm>
            <a:custGeom>
              <a:avLst/>
              <a:gdLst/>
              <a:ahLst/>
              <a:cxnLst/>
              <a:rect l="l" t="t" r="r" b="b"/>
              <a:pathLst>
                <a:path w="389254" h="353059">
                  <a:moveTo>
                    <a:pt x="388632" y="123190"/>
                  </a:moveTo>
                  <a:lnTo>
                    <a:pt x="266700" y="123190"/>
                  </a:lnTo>
                  <a:lnTo>
                    <a:pt x="266700" y="0"/>
                  </a:lnTo>
                  <a:lnTo>
                    <a:pt x="123444" y="0"/>
                  </a:lnTo>
                  <a:lnTo>
                    <a:pt x="123444" y="123190"/>
                  </a:lnTo>
                  <a:lnTo>
                    <a:pt x="0" y="123190"/>
                  </a:lnTo>
                  <a:lnTo>
                    <a:pt x="0" y="229870"/>
                  </a:lnTo>
                  <a:lnTo>
                    <a:pt x="123444" y="229870"/>
                  </a:lnTo>
                  <a:lnTo>
                    <a:pt x="123444" y="353060"/>
                  </a:lnTo>
                  <a:lnTo>
                    <a:pt x="266700" y="353060"/>
                  </a:lnTo>
                  <a:lnTo>
                    <a:pt x="266700" y="229870"/>
                  </a:lnTo>
                  <a:lnTo>
                    <a:pt x="388632" y="229870"/>
                  </a:lnTo>
                  <a:lnTo>
                    <a:pt x="388632" y="123190"/>
                  </a:lnTo>
                  <a:close/>
                </a:path>
              </a:pathLst>
            </a:custGeom>
            <a:solidFill>
              <a:schemeClr val="tx2">
                <a:lumMod val="40000"/>
                <a:lumOff val="60000"/>
              </a:schemeClr>
            </a:solidFill>
            <a:ln>
              <a:solidFill>
                <a:schemeClr val="tx2">
                  <a:lumMod val="60000"/>
                  <a:lumOff val="40000"/>
                </a:schemeClr>
              </a:solidFill>
            </a:ln>
          </p:spPr>
          <p:txBody>
            <a:bodyPr wrap="square" lIns="0" tIns="0" rIns="0" bIns="0" rtlCol="0"/>
            <a:lstStyle/>
            <a:p>
              <a:endParaRPr/>
            </a:p>
          </p:txBody>
        </p:sp>
        <p:sp>
          <p:nvSpPr>
            <p:cNvPr id="97" name="object 97"/>
            <p:cNvSpPr/>
            <p:nvPr/>
          </p:nvSpPr>
          <p:spPr>
            <a:xfrm>
              <a:off x="3743274" y="1537014"/>
              <a:ext cx="1059180" cy="253365"/>
            </a:xfrm>
            <a:custGeom>
              <a:avLst/>
              <a:gdLst/>
              <a:ahLst/>
              <a:cxnLst/>
              <a:rect l="l" t="t" r="r" b="b"/>
              <a:pathLst>
                <a:path w="1059179" h="253364">
                  <a:moveTo>
                    <a:pt x="786384" y="0"/>
                  </a:moveTo>
                  <a:lnTo>
                    <a:pt x="274320" y="0"/>
                  </a:lnTo>
                  <a:lnTo>
                    <a:pt x="274320" y="137172"/>
                  </a:lnTo>
                  <a:lnTo>
                    <a:pt x="0" y="137172"/>
                  </a:lnTo>
                  <a:lnTo>
                    <a:pt x="530351" y="252996"/>
                  </a:lnTo>
                  <a:lnTo>
                    <a:pt x="1059167" y="137172"/>
                  </a:lnTo>
                  <a:lnTo>
                    <a:pt x="786384" y="137172"/>
                  </a:lnTo>
                  <a:lnTo>
                    <a:pt x="786384" y="0"/>
                  </a:lnTo>
                  <a:close/>
                </a:path>
              </a:pathLst>
            </a:custGeom>
            <a:solidFill>
              <a:schemeClr val="tx2">
                <a:lumMod val="60000"/>
                <a:lumOff val="40000"/>
              </a:schemeClr>
            </a:solidFill>
            <a:ln>
              <a:solidFill>
                <a:schemeClr val="tx2">
                  <a:lumMod val="60000"/>
                  <a:lumOff val="40000"/>
                </a:schemeClr>
              </a:solidFill>
            </a:ln>
          </p:spPr>
          <p:txBody>
            <a:bodyPr wrap="square" lIns="0" tIns="0" rIns="0" bIns="0" rtlCol="0"/>
            <a:lstStyle/>
            <a:p>
              <a:endParaRPr/>
            </a:p>
          </p:txBody>
        </p:sp>
        <p:sp>
          <p:nvSpPr>
            <p:cNvPr id="99" name="object 99"/>
            <p:cNvSpPr/>
            <p:nvPr/>
          </p:nvSpPr>
          <p:spPr>
            <a:xfrm>
              <a:off x="8934537" y="2168086"/>
              <a:ext cx="1226820" cy="742315"/>
            </a:xfrm>
            <a:custGeom>
              <a:avLst/>
              <a:gdLst/>
              <a:ahLst/>
              <a:cxnLst/>
              <a:rect l="l" t="t" r="r" b="b"/>
              <a:pathLst>
                <a:path w="1226820" h="742314">
                  <a:moveTo>
                    <a:pt x="21336" y="505968"/>
                  </a:moveTo>
                  <a:lnTo>
                    <a:pt x="0" y="505968"/>
                  </a:lnTo>
                  <a:lnTo>
                    <a:pt x="0" y="588264"/>
                  </a:lnTo>
                  <a:lnTo>
                    <a:pt x="21336" y="588264"/>
                  </a:lnTo>
                  <a:lnTo>
                    <a:pt x="21336" y="505968"/>
                  </a:lnTo>
                  <a:close/>
                </a:path>
                <a:path w="1226820" h="742314">
                  <a:moveTo>
                    <a:pt x="33528" y="374916"/>
                  </a:moveTo>
                  <a:lnTo>
                    <a:pt x="0" y="374916"/>
                  </a:lnTo>
                  <a:lnTo>
                    <a:pt x="0" y="443496"/>
                  </a:lnTo>
                  <a:lnTo>
                    <a:pt x="21336" y="443496"/>
                  </a:lnTo>
                  <a:lnTo>
                    <a:pt x="21336" y="396252"/>
                  </a:lnTo>
                  <a:lnTo>
                    <a:pt x="33528" y="396252"/>
                  </a:lnTo>
                  <a:lnTo>
                    <a:pt x="33528" y="385584"/>
                  </a:lnTo>
                  <a:lnTo>
                    <a:pt x="33528" y="374916"/>
                  </a:lnTo>
                  <a:close/>
                </a:path>
                <a:path w="1226820" h="742314">
                  <a:moveTo>
                    <a:pt x="91440" y="722376"/>
                  </a:moveTo>
                  <a:lnTo>
                    <a:pt x="21336" y="722376"/>
                  </a:lnTo>
                  <a:lnTo>
                    <a:pt x="21336" y="649224"/>
                  </a:lnTo>
                  <a:lnTo>
                    <a:pt x="0" y="649224"/>
                  </a:lnTo>
                  <a:lnTo>
                    <a:pt x="0" y="731520"/>
                  </a:lnTo>
                  <a:lnTo>
                    <a:pt x="10655" y="731520"/>
                  </a:lnTo>
                  <a:lnTo>
                    <a:pt x="10655" y="742188"/>
                  </a:lnTo>
                  <a:lnTo>
                    <a:pt x="91440" y="742188"/>
                  </a:lnTo>
                  <a:lnTo>
                    <a:pt x="91440" y="731520"/>
                  </a:lnTo>
                  <a:lnTo>
                    <a:pt x="91440" y="722376"/>
                  </a:lnTo>
                  <a:close/>
                </a:path>
                <a:path w="1226820" h="742314">
                  <a:moveTo>
                    <a:pt x="178295" y="374916"/>
                  </a:moveTo>
                  <a:lnTo>
                    <a:pt x="96012" y="374916"/>
                  </a:lnTo>
                  <a:lnTo>
                    <a:pt x="96012" y="396252"/>
                  </a:lnTo>
                  <a:lnTo>
                    <a:pt x="178295" y="396252"/>
                  </a:lnTo>
                  <a:lnTo>
                    <a:pt x="178295" y="374916"/>
                  </a:lnTo>
                  <a:close/>
                </a:path>
                <a:path w="1226820" h="742314">
                  <a:moveTo>
                    <a:pt x="236207" y="722376"/>
                  </a:moveTo>
                  <a:lnTo>
                    <a:pt x="153924" y="722376"/>
                  </a:lnTo>
                  <a:lnTo>
                    <a:pt x="153924" y="742188"/>
                  </a:lnTo>
                  <a:lnTo>
                    <a:pt x="236207" y="742188"/>
                  </a:lnTo>
                  <a:lnTo>
                    <a:pt x="236207" y="722376"/>
                  </a:lnTo>
                  <a:close/>
                </a:path>
                <a:path w="1226820" h="742314">
                  <a:moveTo>
                    <a:pt x="321564" y="374916"/>
                  </a:moveTo>
                  <a:lnTo>
                    <a:pt x="239255" y="374916"/>
                  </a:lnTo>
                  <a:lnTo>
                    <a:pt x="239255" y="396252"/>
                  </a:lnTo>
                  <a:lnTo>
                    <a:pt x="321564" y="396252"/>
                  </a:lnTo>
                  <a:lnTo>
                    <a:pt x="321564" y="374916"/>
                  </a:lnTo>
                  <a:close/>
                </a:path>
                <a:path w="1226820" h="742314">
                  <a:moveTo>
                    <a:pt x="379476" y="722376"/>
                  </a:moveTo>
                  <a:lnTo>
                    <a:pt x="297167" y="722376"/>
                  </a:lnTo>
                  <a:lnTo>
                    <a:pt x="297167" y="742188"/>
                  </a:lnTo>
                  <a:lnTo>
                    <a:pt x="379476" y="742188"/>
                  </a:lnTo>
                  <a:lnTo>
                    <a:pt x="379476" y="722376"/>
                  </a:lnTo>
                  <a:close/>
                </a:path>
                <a:path w="1226820" h="742314">
                  <a:moveTo>
                    <a:pt x="466331" y="374916"/>
                  </a:moveTo>
                  <a:lnTo>
                    <a:pt x="384048" y="374916"/>
                  </a:lnTo>
                  <a:lnTo>
                    <a:pt x="384048" y="396252"/>
                  </a:lnTo>
                  <a:lnTo>
                    <a:pt x="466331" y="396252"/>
                  </a:lnTo>
                  <a:lnTo>
                    <a:pt x="466331" y="374916"/>
                  </a:lnTo>
                  <a:close/>
                </a:path>
                <a:path w="1226820" h="742314">
                  <a:moveTo>
                    <a:pt x="524243" y="722376"/>
                  </a:moveTo>
                  <a:lnTo>
                    <a:pt x="441960" y="722376"/>
                  </a:lnTo>
                  <a:lnTo>
                    <a:pt x="441960" y="742188"/>
                  </a:lnTo>
                  <a:lnTo>
                    <a:pt x="524243" y="742188"/>
                  </a:lnTo>
                  <a:lnTo>
                    <a:pt x="524243" y="722376"/>
                  </a:lnTo>
                  <a:close/>
                </a:path>
                <a:path w="1226820" h="742314">
                  <a:moveTo>
                    <a:pt x="609600" y="374916"/>
                  </a:moveTo>
                  <a:lnTo>
                    <a:pt x="527291" y="374916"/>
                  </a:lnTo>
                  <a:lnTo>
                    <a:pt x="527291" y="396252"/>
                  </a:lnTo>
                  <a:lnTo>
                    <a:pt x="609600" y="396252"/>
                  </a:lnTo>
                  <a:lnTo>
                    <a:pt x="609600" y="374916"/>
                  </a:lnTo>
                  <a:close/>
                </a:path>
                <a:path w="1226820" h="742314">
                  <a:moveTo>
                    <a:pt x="667512" y="722376"/>
                  </a:moveTo>
                  <a:lnTo>
                    <a:pt x="585203" y="722376"/>
                  </a:lnTo>
                  <a:lnTo>
                    <a:pt x="585203" y="742188"/>
                  </a:lnTo>
                  <a:lnTo>
                    <a:pt x="667512" y="742188"/>
                  </a:lnTo>
                  <a:lnTo>
                    <a:pt x="667512" y="722376"/>
                  </a:lnTo>
                  <a:close/>
                </a:path>
                <a:path w="1226820" h="742314">
                  <a:moveTo>
                    <a:pt x="754367" y="374916"/>
                  </a:moveTo>
                  <a:lnTo>
                    <a:pt x="672071" y="374916"/>
                  </a:lnTo>
                  <a:lnTo>
                    <a:pt x="672071" y="396252"/>
                  </a:lnTo>
                  <a:lnTo>
                    <a:pt x="754367" y="396252"/>
                  </a:lnTo>
                  <a:lnTo>
                    <a:pt x="754367" y="374916"/>
                  </a:lnTo>
                  <a:close/>
                </a:path>
                <a:path w="1226820" h="742314">
                  <a:moveTo>
                    <a:pt x="812279" y="722376"/>
                  </a:moveTo>
                  <a:lnTo>
                    <a:pt x="729983" y="722376"/>
                  </a:lnTo>
                  <a:lnTo>
                    <a:pt x="729983" y="742188"/>
                  </a:lnTo>
                  <a:lnTo>
                    <a:pt x="812279" y="742188"/>
                  </a:lnTo>
                  <a:lnTo>
                    <a:pt x="812279" y="722376"/>
                  </a:lnTo>
                  <a:close/>
                </a:path>
                <a:path w="1226820" h="742314">
                  <a:moveTo>
                    <a:pt x="897636" y="374916"/>
                  </a:moveTo>
                  <a:lnTo>
                    <a:pt x="815340" y="374916"/>
                  </a:lnTo>
                  <a:lnTo>
                    <a:pt x="815340" y="396252"/>
                  </a:lnTo>
                  <a:lnTo>
                    <a:pt x="897636" y="396252"/>
                  </a:lnTo>
                  <a:lnTo>
                    <a:pt x="897636" y="374916"/>
                  </a:lnTo>
                  <a:close/>
                </a:path>
                <a:path w="1226820" h="742314">
                  <a:moveTo>
                    <a:pt x="955548" y="722376"/>
                  </a:moveTo>
                  <a:lnTo>
                    <a:pt x="873252" y="722376"/>
                  </a:lnTo>
                  <a:lnTo>
                    <a:pt x="873252" y="742188"/>
                  </a:lnTo>
                  <a:lnTo>
                    <a:pt x="955548" y="742188"/>
                  </a:lnTo>
                  <a:lnTo>
                    <a:pt x="955548" y="722376"/>
                  </a:lnTo>
                  <a:close/>
                </a:path>
                <a:path w="1226820" h="742314">
                  <a:moveTo>
                    <a:pt x="1040879" y="374916"/>
                  </a:moveTo>
                  <a:lnTo>
                    <a:pt x="958583" y="374916"/>
                  </a:lnTo>
                  <a:lnTo>
                    <a:pt x="958583" y="396252"/>
                  </a:lnTo>
                  <a:lnTo>
                    <a:pt x="1040879" y="396252"/>
                  </a:lnTo>
                  <a:lnTo>
                    <a:pt x="1040879" y="374916"/>
                  </a:lnTo>
                  <a:close/>
                </a:path>
                <a:path w="1226820" h="742314">
                  <a:moveTo>
                    <a:pt x="1098791" y="722376"/>
                  </a:moveTo>
                  <a:lnTo>
                    <a:pt x="1018019" y="722376"/>
                  </a:lnTo>
                  <a:lnTo>
                    <a:pt x="1018019" y="742188"/>
                  </a:lnTo>
                  <a:lnTo>
                    <a:pt x="1098791" y="742188"/>
                  </a:lnTo>
                  <a:lnTo>
                    <a:pt x="1098791" y="722376"/>
                  </a:lnTo>
                  <a:close/>
                </a:path>
                <a:path w="1226820" h="742314">
                  <a:moveTo>
                    <a:pt x="1185672" y="374916"/>
                  </a:moveTo>
                  <a:lnTo>
                    <a:pt x="1103376" y="374916"/>
                  </a:lnTo>
                  <a:lnTo>
                    <a:pt x="1103376" y="396252"/>
                  </a:lnTo>
                  <a:lnTo>
                    <a:pt x="1185672" y="396252"/>
                  </a:lnTo>
                  <a:lnTo>
                    <a:pt x="1185672" y="374916"/>
                  </a:lnTo>
                  <a:close/>
                </a:path>
                <a:path w="1226820" h="742314">
                  <a:moveTo>
                    <a:pt x="1226807" y="704088"/>
                  </a:moveTo>
                  <a:lnTo>
                    <a:pt x="1205471" y="704088"/>
                  </a:lnTo>
                  <a:lnTo>
                    <a:pt x="1205471" y="722376"/>
                  </a:lnTo>
                  <a:lnTo>
                    <a:pt x="1161288" y="722376"/>
                  </a:lnTo>
                  <a:lnTo>
                    <a:pt x="1161288" y="742188"/>
                  </a:lnTo>
                  <a:lnTo>
                    <a:pt x="1226807" y="742188"/>
                  </a:lnTo>
                  <a:lnTo>
                    <a:pt x="1226807" y="731520"/>
                  </a:lnTo>
                  <a:lnTo>
                    <a:pt x="1226807" y="722376"/>
                  </a:lnTo>
                  <a:lnTo>
                    <a:pt x="1226807" y="704088"/>
                  </a:lnTo>
                  <a:close/>
                </a:path>
                <a:path w="1226820" h="742314">
                  <a:moveTo>
                    <a:pt x="1226807" y="560832"/>
                  </a:moveTo>
                  <a:lnTo>
                    <a:pt x="1205471" y="560832"/>
                  </a:lnTo>
                  <a:lnTo>
                    <a:pt x="1205471" y="643140"/>
                  </a:lnTo>
                  <a:lnTo>
                    <a:pt x="1226807" y="643140"/>
                  </a:lnTo>
                  <a:lnTo>
                    <a:pt x="1226807" y="560832"/>
                  </a:lnTo>
                  <a:close/>
                </a:path>
                <a:path w="1226820" h="742314">
                  <a:moveTo>
                    <a:pt x="1226807" y="416064"/>
                  </a:moveTo>
                  <a:lnTo>
                    <a:pt x="1205471" y="416064"/>
                  </a:lnTo>
                  <a:lnTo>
                    <a:pt x="1205471" y="498360"/>
                  </a:lnTo>
                  <a:lnTo>
                    <a:pt x="1226807" y="498360"/>
                  </a:lnTo>
                  <a:lnTo>
                    <a:pt x="1226807" y="416064"/>
                  </a:lnTo>
                  <a:close/>
                </a:path>
                <a:path w="1226820" h="742314">
                  <a:moveTo>
                    <a:pt x="1226807" y="0"/>
                  </a:moveTo>
                  <a:lnTo>
                    <a:pt x="1205471" y="0"/>
                  </a:lnTo>
                  <a:lnTo>
                    <a:pt x="1205471" y="19812"/>
                  </a:lnTo>
                  <a:lnTo>
                    <a:pt x="1205471" y="338340"/>
                  </a:lnTo>
                  <a:lnTo>
                    <a:pt x="21336" y="338340"/>
                  </a:lnTo>
                  <a:lnTo>
                    <a:pt x="21336" y="19812"/>
                  </a:lnTo>
                  <a:lnTo>
                    <a:pt x="1205471" y="19812"/>
                  </a:lnTo>
                  <a:lnTo>
                    <a:pt x="1205471" y="0"/>
                  </a:lnTo>
                  <a:lnTo>
                    <a:pt x="0" y="0"/>
                  </a:lnTo>
                  <a:lnTo>
                    <a:pt x="0" y="358152"/>
                  </a:lnTo>
                  <a:lnTo>
                    <a:pt x="1226807" y="358152"/>
                  </a:lnTo>
                  <a:lnTo>
                    <a:pt x="1226807" y="349008"/>
                  </a:lnTo>
                  <a:lnTo>
                    <a:pt x="1226807" y="338340"/>
                  </a:lnTo>
                  <a:lnTo>
                    <a:pt x="1226807" y="19812"/>
                  </a:lnTo>
                  <a:lnTo>
                    <a:pt x="1226807" y="10668"/>
                  </a:lnTo>
                  <a:lnTo>
                    <a:pt x="1226807" y="0"/>
                  </a:lnTo>
                  <a:close/>
                </a:path>
              </a:pathLst>
            </a:custGeom>
            <a:solidFill>
              <a:srgbClr val="000000"/>
            </a:solidFill>
          </p:spPr>
          <p:txBody>
            <a:bodyPr wrap="square" lIns="0" tIns="0" rIns="0" bIns="0" rtlCol="0"/>
            <a:lstStyle/>
            <a:p>
              <a:endParaRPr/>
            </a:p>
          </p:txBody>
        </p:sp>
      </p:grpSp>
      <p:sp>
        <p:nvSpPr>
          <p:cNvPr id="101" name="object 101"/>
          <p:cNvSpPr txBox="1"/>
          <p:nvPr/>
        </p:nvSpPr>
        <p:spPr>
          <a:xfrm>
            <a:off x="6348476" y="2844863"/>
            <a:ext cx="3895090" cy="185307"/>
          </a:xfrm>
          <a:prstGeom prst="rect">
            <a:avLst/>
          </a:prstGeom>
        </p:spPr>
        <p:txBody>
          <a:bodyPr vert="horz" wrap="square" lIns="0" tIns="15875" rIns="0" bIns="0" rtlCol="0">
            <a:spAutoFit/>
          </a:bodyPr>
          <a:lstStyle/>
          <a:p>
            <a:pPr marL="12700">
              <a:lnSpc>
                <a:spcPct val="100000"/>
              </a:lnSpc>
              <a:spcBef>
                <a:spcPts val="125"/>
              </a:spcBef>
            </a:pPr>
            <a:r>
              <a:rPr sz="1100" spc="25" dirty="0">
                <a:latin typeface="ＭＳ ゴシック" panose="020B0609070205080204" pitchFamily="49" charset="-128"/>
                <a:ea typeface="ＭＳ ゴシック" panose="020B0609070205080204" pitchFamily="49" charset="-128"/>
                <a:cs typeface="kiloji"/>
              </a:rPr>
              <a:t>※</a:t>
            </a:r>
            <a:r>
              <a:rPr sz="1100" spc="25" dirty="0">
                <a:latin typeface="ＭＳ ゴシック" panose="020B0609070205080204" pitchFamily="49" charset="-128"/>
                <a:ea typeface="ＭＳ ゴシック" panose="020B0609070205080204" pitchFamily="49" charset="-128"/>
                <a:cs typeface="AoyagiKouzanFontT"/>
              </a:rPr>
              <a:t>専門</a:t>
            </a:r>
            <a:r>
              <a:rPr sz="1100" spc="-229" dirty="0">
                <a:latin typeface="ＭＳ ゴシック" panose="020B0609070205080204" pitchFamily="49" charset="-128"/>
                <a:ea typeface="ＭＳ ゴシック" panose="020B0609070205080204" pitchFamily="49" charset="-128"/>
                <a:cs typeface="AoyagiKouzanFontT"/>
              </a:rPr>
              <a:t>コ</a:t>
            </a:r>
            <a:r>
              <a:rPr sz="1100" spc="-70" dirty="0">
                <a:latin typeface="ＭＳ ゴシック" panose="020B0609070205080204" pitchFamily="49" charset="-128"/>
                <a:ea typeface="ＭＳ ゴシック" panose="020B0609070205080204" pitchFamily="49" charset="-128"/>
                <a:cs typeface="AoyagiKouzanFontT"/>
              </a:rPr>
              <a:t>ー</a:t>
            </a:r>
            <a:r>
              <a:rPr sz="1100" spc="-105" dirty="0">
                <a:latin typeface="ＭＳ ゴシック" panose="020B0609070205080204" pitchFamily="49" charset="-128"/>
                <a:ea typeface="ＭＳ ゴシック" panose="020B0609070205080204" pitchFamily="49" charset="-128"/>
                <a:cs typeface="AoyagiKouzanFontT"/>
              </a:rPr>
              <a:t>ス</a:t>
            </a:r>
            <a:r>
              <a:rPr sz="1100" spc="25" dirty="0">
                <a:latin typeface="ＭＳ ゴシック" panose="020B0609070205080204" pitchFamily="49" charset="-128"/>
                <a:ea typeface="ＭＳ ゴシック" panose="020B0609070205080204" pitchFamily="49" charset="-128"/>
                <a:cs typeface="AoyagiKouzanFontT"/>
              </a:rPr>
              <a:t>別研</a:t>
            </a:r>
            <a:r>
              <a:rPr sz="1100" spc="35" dirty="0">
                <a:latin typeface="ＭＳ ゴシック" panose="020B0609070205080204" pitchFamily="49" charset="-128"/>
                <a:ea typeface="ＭＳ ゴシック" panose="020B0609070205080204" pitchFamily="49" charset="-128"/>
                <a:cs typeface="AoyagiKouzanFontT"/>
              </a:rPr>
              <a:t>修</a:t>
            </a:r>
            <a:r>
              <a:rPr sz="1100" spc="-60" dirty="0">
                <a:latin typeface="ＭＳ ゴシック" panose="020B0609070205080204" pitchFamily="49" charset="-128"/>
                <a:ea typeface="ＭＳ ゴシック" panose="020B0609070205080204" pitchFamily="49" charset="-128"/>
                <a:cs typeface="AoyagiKouzanFontT"/>
              </a:rPr>
              <a:t>に</a:t>
            </a:r>
            <a:r>
              <a:rPr sz="1100" spc="-55" dirty="0">
                <a:latin typeface="ＭＳ ゴシック" panose="020B0609070205080204" pitchFamily="49" charset="-128"/>
                <a:ea typeface="ＭＳ ゴシック" panose="020B0609070205080204" pitchFamily="49" charset="-128"/>
                <a:cs typeface="AoyagiKouzanFontT"/>
              </a:rPr>
              <a:t>つ</a:t>
            </a:r>
            <a:r>
              <a:rPr sz="1100" spc="-50" dirty="0">
                <a:latin typeface="ＭＳ ゴシック" panose="020B0609070205080204" pitchFamily="49" charset="-128"/>
                <a:ea typeface="ＭＳ ゴシック" panose="020B0609070205080204" pitchFamily="49" charset="-128"/>
                <a:cs typeface="AoyagiKouzanFontT"/>
              </a:rPr>
              <a:t>いて</a:t>
            </a:r>
            <a:r>
              <a:rPr sz="1100" spc="15" dirty="0">
                <a:latin typeface="ＭＳ ゴシック" panose="020B0609070205080204" pitchFamily="49" charset="-128"/>
                <a:ea typeface="ＭＳ ゴシック" panose="020B0609070205080204" pitchFamily="49" charset="-128"/>
                <a:cs typeface="AoyagiKouzanFontT"/>
              </a:rPr>
              <a:t>は</a:t>
            </a:r>
            <a:r>
              <a:rPr sz="1100" spc="-345" dirty="0">
                <a:latin typeface="ＭＳ ゴシック" panose="020B0609070205080204" pitchFamily="49" charset="-128"/>
                <a:ea typeface="ＭＳ ゴシック" panose="020B0609070205080204" pitchFamily="49" charset="-128"/>
                <a:cs typeface="AoyagiKouzanFontT"/>
              </a:rPr>
              <a:t>、</a:t>
            </a:r>
            <a:r>
              <a:rPr sz="1100" spc="35" dirty="0">
                <a:latin typeface="ＭＳ ゴシック" panose="020B0609070205080204" pitchFamily="49" charset="-128"/>
                <a:ea typeface="ＭＳ ゴシック" panose="020B0609070205080204" pitchFamily="49" charset="-128"/>
                <a:cs typeface="AoyagiKouzanFontT"/>
              </a:rPr>
              <a:t>厚</a:t>
            </a:r>
            <a:r>
              <a:rPr sz="1100" spc="25" dirty="0">
                <a:latin typeface="ＭＳ ゴシック" panose="020B0609070205080204" pitchFamily="49" charset="-128"/>
                <a:ea typeface="ＭＳ ゴシック" panose="020B0609070205080204" pitchFamily="49" charset="-128"/>
                <a:cs typeface="AoyagiKouzanFontT"/>
              </a:rPr>
              <a:t>生</a:t>
            </a:r>
            <a:r>
              <a:rPr sz="1100" spc="35" dirty="0">
                <a:latin typeface="ＭＳ ゴシック" panose="020B0609070205080204" pitchFamily="49" charset="-128"/>
                <a:ea typeface="ＭＳ ゴシック" panose="020B0609070205080204" pitchFamily="49" charset="-128"/>
                <a:cs typeface="AoyagiKouzanFontT"/>
              </a:rPr>
              <a:t>労</a:t>
            </a:r>
            <a:r>
              <a:rPr sz="1100" spc="25" dirty="0">
                <a:latin typeface="ＭＳ ゴシック" panose="020B0609070205080204" pitchFamily="49" charset="-128"/>
                <a:ea typeface="ＭＳ ゴシック" panose="020B0609070205080204" pitchFamily="49" charset="-128"/>
                <a:cs typeface="AoyagiKouzanFontT"/>
              </a:rPr>
              <a:t>働</a:t>
            </a:r>
            <a:r>
              <a:rPr sz="1100" spc="35" dirty="0">
                <a:latin typeface="ＭＳ ゴシック" panose="020B0609070205080204" pitchFamily="49" charset="-128"/>
                <a:ea typeface="ＭＳ ゴシック" panose="020B0609070205080204" pitchFamily="49" charset="-128"/>
                <a:cs typeface="AoyagiKouzanFontT"/>
              </a:rPr>
              <a:t>科</a:t>
            </a:r>
            <a:r>
              <a:rPr sz="1100" spc="25" dirty="0">
                <a:latin typeface="ＭＳ ゴシック" panose="020B0609070205080204" pitchFamily="49" charset="-128"/>
                <a:ea typeface="ＭＳ ゴシック" panose="020B0609070205080204" pitchFamily="49" charset="-128"/>
                <a:cs typeface="AoyagiKouzanFontT"/>
              </a:rPr>
              <a:t>学</a:t>
            </a:r>
            <a:r>
              <a:rPr sz="1100" spc="35" dirty="0">
                <a:latin typeface="ＭＳ ゴシック" panose="020B0609070205080204" pitchFamily="49" charset="-128"/>
                <a:ea typeface="ＭＳ ゴシック" panose="020B0609070205080204" pitchFamily="49" charset="-128"/>
                <a:cs typeface="AoyagiKouzanFontT"/>
              </a:rPr>
              <a:t>研究</a:t>
            </a:r>
            <a:r>
              <a:rPr sz="1100" spc="-60" dirty="0">
                <a:latin typeface="ＭＳ ゴシック" panose="020B0609070205080204" pitchFamily="49" charset="-128"/>
                <a:ea typeface="ＭＳ ゴシック" panose="020B0609070205080204" pitchFamily="49" charset="-128"/>
                <a:cs typeface="AoyagiKouzanFontT"/>
              </a:rPr>
              <a:t>に</a:t>
            </a:r>
            <a:r>
              <a:rPr sz="1100" spc="-50" dirty="0">
                <a:latin typeface="ＭＳ ゴシック" panose="020B0609070205080204" pitchFamily="49" charset="-128"/>
                <a:ea typeface="ＭＳ ゴシック" panose="020B0609070205080204" pitchFamily="49" charset="-128"/>
                <a:cs typeface="AoyagiKouzanFontT"/>
              </a:rPr>
              <a:t>て</a:t>
            </a:r>
            <a:r>
              <a:rPr sz="1100" spc="25" dirty="0">
                <a:latin typeface="ＭＳ ゴシック" panose="020B0609070205080204" pitchFamily="49" charset="-128"/>
                <a:ea typeface="ＭＳ ゴシック" panose="020B0609070205080204" pitchFamily="49" charset="-128"/>
                <a:cs typeface="AoyagiKouzanFontT"/>
              </a:rPr>
              <a:t>開</a:t>
            </a:r>
            <a:r>
              <a:rPr sz="1100" spc="35" dirty="0">
                <a:latin typeface="ＭＳ ゴシック" panose="020B0609070205080204" pitchFamily="49" charset="-128"/>
                <a:ea typeface="ＭＳ ゴシック" panose="020B0609070205080204" pitchFamily="49" charset="-128"/>
                <a:cs typeface="AoyagiKouzanFontT"/>
              </a:rPr>
              <a:t>発</a:t>
            </a:r>
            <a:r>
              <a:rPr sz="1100" spc="25" dirty="0">
                <a:latin typeface="ＭＳ ゴシック" panose="020B0609070205080204" pitchFamily="49" charset="-128"/>
                <a:ea typeface="ＭＳ ゴシック" panose="020B0609070205080204" pitchFamily="49" charset="-128"/>
                <a:cs typeface="AoyagiKouzanFontT"/>
              </a:rPr>
              <a:t>中</a:t>
            </a:r>
            <a:endParaRPr sz="1100" dirty="0">
              <a:latin typeface="ＭＳ ゴシック" panose="020B0609070205080204" pitchFamily="49" charset="-128"/>
              <a:ea typeface="ＭＳ ゴシック" panose="020B0609070205080204" pitchFamily="49" charset="-128"/>
              <a:cs typeface="AoyagiKouzanFontT"/>
            </a:endParaRPr>
          </a:p>
        </p:txBody>
      </p:sp>
      <p:sp>
        <p:nvSpPr>
          <p:cNvPr id="104" name="object 93"/>
          <p:cNvSpPr txBox="1"/>
          <p:nvPr/>
        </p:nvSpPr>
        <p:spPr>
          <a:xfrm>
            <a:off x="1385315" y="3410791"/>
            <a:ext cx="1523353" cy="222496"/>
          </a:xfrm>
          <a:prstGeom prst="rect">
            <a:avLst/>
          </a:prstGeom>
        </p:spPr>
        <p:txBody>
          <a:bodyPr vert="horz" wrap="square" lIns="0" tIns="14604" rIns="0" bIns="0" rtlCol="0">
            <a:spAutoFit/>
          </a:bodyPr>
          <a:lstStyle/>
          <a:p>
            <a:pPr marL="12700">
              <a:lnSpc>
                <a:spcPct val="100000"/>
              </a:lnSpc>
              <a:spcBef>
                <a:spcPts val="114"/>
              </a:spcBef>
            </a:pPr>
            <a:r>
              <a:rPr lang="en-US" altLang="ja-JP" sz="1350" dirty="0" smtClean="0">
                <a:latin typeface="ＭＳ ゴシック" panose="020B0609070205080204" pitchFamily="49" charset="-128"/>
                <a:ea typeface="ＭＳ ゴシック" panose="020B0609070205080204" pitchFamily="49" charset="-128"/>
                <a:cs typeface="WenQuanYi Zen Hei Mono"/>
              </a:rPr>
              <a:t>【H30</a:t>
            </a:r>
            <a:r>
              <a:rPr lang="ja-JP" altLang="en-US" sz="1350" dirty="0" smtClean="0">
                <a:latin typeface="ＭＳ ゴシック" panose="020B0609070205080204" pitchFamily="49" charset="-128"/>
                <a:ea typeface="ＭＳ ゴシック" panose="020B0609070205080204" pitchFamily="49" charset="-128"/>
                <a:cs typeface="WenQuanYi Zen Hei Mono"/>
              </a:rPr>
              <a:t>年度まで</a:t>
            </a:r>
            <a:r>
              <a:rPr lang="en-US" altLang="ja-JP" sz="1350" dirty="0" smtClean="0">
                <a:latin typeface="ＭＳ ゴシック" panose="020B0609070205080204" pitchFamily="49" charset="-128"/>
                <a:ea typeface="ＭＳ ゴシック" panose="020B0609070205080204" pitchFamily="49" charset="-128"/>
                <a:cs typeface="WenQuanYi Zen Hei Mono"/>
              </a:rPr>
              <a:t>】</a:t>
            </a:r>
            <a:endParaRPr sz="1350" dirty="0">
              <a:latin typeface="ＭＳ ゴシック" panose="020B0609070205080204" pitchFamily="49" charset="-128"/>
              <a:ea typeface="ＭＳ ゴシック" panose="020B0609070205080204" pitchFamily="49" charset="-128"/>
              <a:cs typeface="WenQuanYi Zen Hei Mono"/>
            </a:endParaRPr>
          </a:p>
        </p:txBody>
      </p:sp>
      <p:sp>
        <p:nvSpPr>
          <p:cNvPr id="106" name="object 4"/>
          <p:cNvSpPr txBox="1">
            <a:spLocks noGrp="1"/>
          </p:cNvSpPr>
          <p:nvPr>
            <p:ph type="title"/>
          </p:nvPr>
        </p:nvSpPr>
        <p:spPr>
          <a:xfrm>
            <a:off x="737490" y="170984"/>
            <a:ext cx="9152378" cy="328295"/>
          </a:xfrm>
          <a:prstGeom prst="rect">
            <a:avLst/>
          </a:prstGeom>
        </p:spPr>
        <p:txBody>
          <a:bodyPr vert="horz" wrap="square" lIns="0" tIns="12700" rIns="0" bIns="0" rtlCol="0">
            <a:spAutoFit/>
          </a:bodyPr>
          <a:lstStyle>
            <a:lvl1pPr>
              <a:defRPr>
                <a:latin typeface="+mj-lt"/>
                <a:ea typeface="+mj-ea"/>
                <a:cs typeface="+mj-cs"/>
              </a:defRPr>
            </a:lvl1pPr>
          </a:lstStyle>
          <a:p>
            <a:pPr marL="12700">
              <a:spcBef>
                <a:spcPts val="100"/>
              </a:spcBef>
            </a:pPr>
            <a:r>
              <a:rPr kumimoji="0" lang="ja-JP" altLang="en-US" sz="2050" b="1" kern="0" dirty="0" smtClean="0">
                <a:solidFill>
                  <a:srgbClr val="0000FF"/>
                </a:solidFill>
                <a:latin typeface="ＭＳ ゴシック" panose="020B0609070205080204" pitchFamily="49" charset="-128"/>
                <a:ea typeface="ＭＳ ゴシック" panose="020B0609070205080204" pitchFamily="49" charset="-128"/>
                <a:cs typeface="kiloji"/>
              </a:rPr>
              <a:t>サービス管理責任者及び児童発達支援管理</a:t>
            </a:r>
            <a:r>
              <a:rPr kumimoji="0" lang="ja-JP" altLang="en-US" sz="2050" b="1" kern="0" spc="-5" dirty="0" smtClean="0">
                <a:solidFill>
                  <a:srgbClr val="0000FF"/>
                </a:solidFill>
                <a:latin typeface="ＭＳ ゴシック" panose="020B0609070205080204" pitchFamily="49" charset="-128"/>
                <a:ea typeface="ＭＳ ゴシック" panose="020B0609070205080204" pitchFamily="49" charset="-128"/>
                <a:cs typeface="kiloji"/>
              </a:rPr>
              <a:t>責任者の研</a:t>
            </a:r>
            <a:r>
              <a:rPr kumimoji="0" lang="ja-JP" altLang="en-US" sz="2050" b="1" kern="0" dirty="0" smtClean="0">
                <a:solidFill>
                  <a:srgbClr val="0000FF"/>
                </a:solidFill>
                <a:latin typeface="ＭＳ ゴシック" panose="020B0609070205080204" pitchFamily="49" charset="-128"/>
                <a:ea typeface="ＭＳ ゴシック" panose="020B0609070205080204" pitchFamily="49" charset="-128"/>
                <a:cs typeface="kiloji"/>
              </a:rPr>
              <a:t>修体系等の見直し概要</a:t>
            </a:r>
            <a:endParaRPr kumimoji="0" lang="ja-JP" altLang="en-US" sz="2050" b="1" kern="0" dirty="0">
              <a:solidFill>
                <a:sysClr val="windowText" lastClr="000000"/>
              </a:solidFill>
              <a:latin typeface="ＭＳ ゴシック" panose="020B0609070205080204" pitchFamily="49" charset="-128"/>
              <a:ea typeface="ＭＳ ゴシック" panose="020B0609070205080204" pitchFamily="49" charset="-128"/>
              <a:cs typeface="kiloji"/>
            </a:endParaRPr>
          </a:p>
        </p:txBody>
      </p:sp>
      <p:sp>
        <p:nvSpPr>
          <p:cNvPr id="107" name="object 95"/>
          <p:cNvSpPr/>
          <p:nvPr/>
        </p:nvSpPr>
        <p:spPr>
          <a:xfrm>
            <a:off x="4043390" y="2117156"/>
            <a:ext cx="389255" cy="353060"/>
          </a:xfrm>
          <a:custGeom>
            <a:avLst/>
            <a:gdLst/>
            <a:ahLst/>
            <a:cxnLst/>
            <a:rect l="l" t="t" r="r" b="b"/>
            <a:pathLst>
              <a:path w="389254" h="353059">
                <a:moveTo>
                  <a:pt x="388632" y="123190"/>
                </a:moveTo>
                <a:lnTo>
                  <a:pt x="266700" y="123190"/>
                </a:lnTo>
                <a:lnTo>
                  <a:pt x="266700" y="0"/>
                </a:lnTo>
                <a:lnTo>
                  <a:pt x="123444" y="0"/>
                </a:lnTo>
                <a:lnTo>
                  <a:pt x="123444" y="123190"/>
                </a:lnTo>
                <a:lnTo>
                  <a:pt x="0" y="123190"/>
                </a:lnTo>
                <a:lnTo>
                  <a:pt x="0" y="229870"/>
                </a:lnTo>
                <a:lnTo>
                  <a:pt x="123444" y="229870"/>
                </a:lnTo>
                <a:lnTo>
                  <a:pt x="123444" y="353060"/>
                </a:lnTo>
                <a:lnTo>
                  <a:pt x="266700" y="353060"/>
                </a:lnTo>
                <a:lnTo>
                  <a:pt x="266700" y="229870"/>
                </a:lnTo>
                <a:lnTo>
                  <a:pt x="388632" y="229870"/>
                </a:lnTo>
                <a:lnTo>
                  <a:pt x="388632" y="123190"/>
                </a:lnTo>
                <a:close/>
              </a:path>
            </a:pathLst>
          </a:custGeom>
          <a:solidFill>
            <a:schemeClr val="tx2">
              <a:lumMod val="40000"/>
              <a:lumOff val="60000"/>
            </a:schemeClr>
          </a:solidFill>
          <a:ln>
            <a:solidFill>
              <a:schemeClr val="tx2">
                <a:lumMod val="60000"/>
                <a:lumOff val="40000"/>
              </a:schemeClr>
            </a:solidFill>
          </a:ln>
        </p:spPr>
        <p:txBody>
          <a:bodyPr wrap="square" lIns="0" tIns="0" rIns="0" bIns="0" rtlCol="0"/>
          <a:lstStyle/>
          <a:p>
            <a:endParaRPr/>
          </a:p>
        </p:txBody>
      </p:sp>
      <p:sp>
        <p:nvSpPr>
          <p:cNvPr id="108" name="object 95"/>
          <p:cNvSpPr/>
          <p:nvPr/>
        </p:nvSpPr>
        <p:spPr>
          <a:xfrm>
            <a:off x="5258152" y="2180336"/>
            <a:ext cx="389255" cy="353060"/>
          </a:xfrm>
          <a:custGeom>
            <a:avLst/>
            <a:gdLst/>
            <a:ahLst/>
            <a:cxnLst/>
            <a:rect l="l" t="t" r="r" b="b"/>
            <a:pathLst>
              <a:path w="389254" h="353059">
                <a:moveTo>
                  <a:pt x="388632" y="123190"/>
                </a:moveTo>
                <a:lnTo>
                  <a:pt x="266700" y="123190"/>
                </a:lnTo>
                <a:lnTo>
                  <a:pt x="266700" y="0"/>
                </a:lnTo>
                <a:lnTo>
                  <a:pt x="123444" y="0"/>
                </a:lnTo>
                <a:lnTo>
                  <a:pt x="123444" y="123190"/>
                </a:lnTo>
                <a:lnTo>
                  <a:pt x="0" y="123190"/>
                </a:lnTo>
                <a:lnTo>
                  <a:pt x="0" y="229870"/>
                </a:lnTo>
                <a:lnTo>
                  <a:pt x="123444" y="229870"/>
                </a:lnTo>
                <a:lnTo>
                  <a:pt x="123444" y="353060"/>
                </a:lnTo>
                <a:lnTo>
                  <a:pt x="266700" y="353060"/>
                </a:lnTo>
                <a:lnTo>
                  <a:pt x="266700" y="229870"/>
                </a:lnTo>
                <a:lnTo>
                  <a:pt x="388632" y="229870"/>
                </a:lnTo>
                <a:lnTo>
                  <a:pt x="388632" y="123190"/>
                </a:lnTo>
                <a:close/>
              </a:path>
            </a:pathLst>
          </a:custGeom>
          <a:solidFill>
            <a:schemeClr val="tx2">
              <a:lumMod val="40000"/>
              <a:lumOff val="60000"/>
            </a:schemeClr>
          </a:solidFill>
          <a:ln>
            <a:solidFill>
              <a:schemeClr val="tx2">
                <a:lumMod val="60000"/>
                <a:lumOff val="40000"/>
              </a:schemeClr>
            </a:solidFill>
          </a:ln>
        </p:spPr>
        <p:txBody>
          <a:bodyPr wrap="square" lIns="0" tIns="0" rIns="0" bIns="0" rtlCol="0"/>
          <a:lstStyle/>
          <a:p>
            <a:endParaRPr/>
          </a:p>
        </p:txBody>
      </p:sp>
      <p:sp>
        <p:nvSpPr>
          <p:cNvPr id="109" name="object 95"/>
          <p:cNvSpPr/>
          <p:nvPr/>
        </p:nvSpPr>
        <p:spPr>
          <a:xfrm>
            <a:off x="6911566" y="2227126"/>
            <a:ext cx="389255" cy="353060"/>
          </a:xfrm>
          <a:custGeom>
            <a:avLst/>
            <a:gdLst/>
            <a:ahLst/>
            <a:cxnLst/>
            <a:rect l="l" t="t" r="r" b="b"/>
            <a:pathLst>
              <a:path w="389254" h="353059">
                <a:moveTo>
                  <a:pt x="388632" y="123190"/>
                </a:moveTo>
                <a:lnTo>
                  <a:pt x="266700" y="123190"/>
                </a:lnTo>
                <a:lnTo>
                  <a:pt x="266700" y="0"/>
                </a:lnTo>
                <a:lnTo>
                  <a:pt x="123444" y="0"/>
                </a:lnTo>
                <a:lnTo>
                  <a:pt x="123444" y="123190"/>
                </a:lnTo>
                <a:lnTo>
                  <a:pt x="0" y="123190"/>
                </a:lnTo>
                <a:lnTo>
                  <a:pt x="0" y="229870"/>
                </a:lnTo>
                <a:lnTo>
                  <a:pt x="123444" y="229870"/>
                </a:lnTo>
                <a:lnTo>
                  <a:pt x="123444" y="353060"/>
                </a:lnTo>
                <a:lnTo>
                  <a:pt x="266700" y="353060"/>
                </a:lnTo>
                <a:lnTo>
                  <a:pt x="266700" y="229870"/>
                </a:lnTo>
                <a:lnTo>
                  <a:pt x="388632" y="229870"/>
                </a:lnTo>
                <a:lnTo>
                  <a:pt x="388632" y="123190"/>
                </a:lnTo>
                <a:close/>
              </a:path>
            </a:pathLst>
          </a:custGeom>
          <a:solidFill>
            <a:schemeClr val="tx2">
              <a:lumMod val="40000"/>
              <a:lumOff val="60000"/>
            </a:schemeClr>
          </a:solidFill>
          <a:ln>
            <a:solidFill>
              <a:schemeClr val="tx2">
                <a:lumMod val="60000"/>
                <a:lumOff val="40000"/>
              </a:schemeClr>
            </a:solidFill>
          </a:ln>
        </p:spPr>
        <p:txBody>
          <a:bodyPr wrap="square" lIns="0" tIns="0" rIns="0" bIns="0" rtlCol="0"/>
          <a:lstStyle/>
          <a:p>
            <a:endParaRPr/>
          </a:p>
        </p:txBody>
      </p:sp>
      <p:sp>
        <p:nvSpPr>
          <p:cNvPr id="110" name="object 44"/>
          <p:cNvSpPr/>
          <p:nvPr/>
        </p:nvSpPr>
        <p:spPr>
          <a:xfrm>
            <a:off x="7394171" y="2021281"/>
            <a:ext cx="893848" cy="664845"/>
          </a:xfrm>
          <a:custGeom>
            <a:avLst/>
            <a:gdLst/>
            <a:ahLst/>
            <a:cxnLst/>
            <a:rect l="l" t="t" r="r" b="b"/>
            <a:pathLst>
              <a:path w="622300" h="664844">
                <a:moveTo>
                  <a:pt x="621791" y="0"/>
                </a:moveTo>
                <a:lnTo>
                  <a:pt x="0" y="0"/>
                </a:lnTo>
                <a:lnTo>
                  <a:pt x="0" y="664464"/>
                </a:lnTo>
                <a:lnTo>
                  <a:pt x="621791" y="664464"/>
                </a:lnTo>
                <a:lnTo>
                  <a:pt x="621791" y="658380"/>
                </a:lnTo>
                <a:lnTo>
                  <a:pt x="9144" y="658380"/>
                </a:lnTo>
                <a:lnTo>
                  <a:pt x="4584" y="653796"/>
                </a:lnTo>
                <a:lnTo>
                  <a:pt x="9144" y="653796"/>
                </a:lnTo>
                <a:lnTo>
                  <a:pt x="9144" y="9144"/>
                </a:lnTo>
                <a:lnTo>
                  <a:pt x="4584" y="9144"/>
                </a:lnTo>
                <a:lnTo>
                  <a:pt x="9144" y="4584"/>
                </a:lnTo>
                <a:lnTo>
                  <a:pt x="621791" y="4584"/>
                </a:lnTo>
                <a:lnTo>
                  <a:pt x="621791" y="0"/>
                </a:lnTo>
                <a:close/>
              </a:path>
              <a:path w="622300" h="664844">
                <a:moveTo>
                  <a:pt x="9144" y="653796"/>
                </a:moveTo>
                <a:lnTo>
                  <a:pt x="4584" y="653796"/>
                </a:lnTo>
                <a:lnTo>
                  <a:pt x="9144" y="658380"/>
                </a:lnTo>
                <a:lnTo>
                  <a:pt x="9144" y="653796"/>
                </a:lnTo>
                <a:close/>
              </a:path>
              <a:path w="622300" h="664844">
                <a:moveTo>
                  <a:pt x="611124" y="653796"/>
                </a:moveTo>
                <a:lnTo>
                  <a:pt x="9144" y="653796"/>
                </a:lnTo>
                <a:lnTo>
                  <a:pt x="9144" y="658380"/>
                </a:lnTo>
                <a:lnTo>
                  <a:pt x="611124" y="658380"/>
                </a:lnTo>
                <a:lnTo>
                  <a:pt x="611124" y="653796"/>
                </a:lnTo>
                <a:close/>
              </a:path>
              <a:path w="622300" h="664844">
                <a:moveTo>
                  <a:pt x="611124" y="4584"/>
                </a:moveTo>
                <a:lnTo>
                  <a:pt x="611124" y="658380"/>
                </a:lnTo>
                <a:lnTo>
                  <a:pt x="617232" y="653796"/>
                </a:lnTo>
                <a:lnTo>
                  <a:pt x="621791" y="653796"/>
                </a:lnTo>
                <a:lnTo>
                  <a:pt x="621791" y="9144"/>
                </a:lnTo>
                <a:lnTo>
                  <a:pt x="617232" y="9144"/>
                </a:lnTo>
                <a:lnTo>
                  <a:pt x="611124" y="4584"/>
                </a:lnTo>
                <a:close/>
              </a:path>
              <a:path w="622300" h="664844">
                <a:moveTo>
                  <a:pt x="621791" y="653796"/>
                </a:moveTo>
                <a:lnTo>
                  <a:pt x="617232" y="653796"/>
                </a:lnTo>
                <a:lnTo>
                  <a:pt x="611124" y="658380"/>
                </a:lnTo>
                <a:lnTo>
                  <a:pt x="621791" y="658380"/>
                </a:lnTo>
                <a:lnTo>
                  <a:pt x="621791" y="653796"/>
                </a:lnTo>
                <a:close/>
              </a:path>
              <a:path w="622300" h="664844">
                <a:moveTo>
                  <a:pt x="9144" y="4584"/>
                </a:moveTo>
                <a:lnTo>
                  <a:pt x="4584" y="9144"/>
                </a:lnTo>
                <a:lnTo>
                  <a:pt x="9144" y="9144"/>
                </a:lnTo>
                <a:lnTo>
                  <a:pt x="9144" y="4584"/>
                </a:lnTo>
                <a:close/>
              </a:path>
              <a:path w="622300" h="664844">
                <a:moveTo>
                  <a:pt x="611124" y="4584"/>
                </a:moveTo>
                <a:lnTo>
                  <a:pt x="9144" y="4584"/>
                </a:lnTo>
                <a:lnTo>
                  <a:pt x="9144" y="9144"/>
                </a:lnTo>
                <a:lnTo>
                  <a:pt x="611124" y="9144"/>
                </a:lnTo>
                <a:lnTo>
                  <a:pt x="611124" y="4584"/>
                </a:lnTo>
                <a:close/>
              </a:path>
              <a:path w="622300" h="664844">
                <a:moveTo>
                  <a:pt x="621791" y="4584"/>
                </a:moveTo>
                <a:lnTo>
                  <a:pt x="611124" y="4584"/>
                </a:lnTo>
                <a:lnTo>
                  <a:pt x="617232" y="9144"/>
                </a:lnTo>
                <a:lnTo>
                  <a:pt x="621791" y="9144"/>
                </a:lnTo>
                <a:lnTo>
                  <a:pt x="621791" y="4584"/>
                </a:lnTo>
                <a:close/>
              </a:path>
            </a:pathLst>
          </a:custGeom>
          <a:solidFill>
            <a:srgbClr val="000000"/>
          </a:solidFill>
        </p:spPr>
        <p:txBody>
          <a:bodyPr wrap="square" lIns="0" tIns="0" rIns="0" bIns="0" rtlCol="0"/>
          <a:lstStyle/>
          <a:p>
            <a:endParaRPr/>
          </a:p>
        </p:txBody>
      </p:sp>
      <p:sp>
        <p:nvSpPr>
          <p:cNvPr id="111" name="object 57"/>
          <p:cNvSpPr txBox="1"/>
          <p:nvPr/>
        </p:nvSpPr>
        <p:spPr>
          <a:xfrm>
            <a:off x="7301680" y="2133259"/>
            <a:ext cx="1161909" cy="425758"/>
          </a:xfrm>
          <a:prstGeom prst="rect">
            <a:avLst/>
          </a:prstGeom>
        </p:spPr>
        <p:txBody>
          <a:bodyPr vert="horz" wrap="square" lIns="0" tIns="33020" rIns="0" bIns="0" rtlCol="0">
            <a:spAutoFit/>
          </a:bodyPr>
          <a:lstStyle/>
          <a:p>
            <a:pPr marL="1270" algn="ctr">
              <a:lnSpc>
                <a:spcPct val="100000"/>
              </a:lnSpc>
              <a:spcBef>
                <a:spcPts val="260"/>
              </a:spcBef>
            </a:pPr>
            <a:r>
              <a:rPr lang="en-US" altLang="ja-JP" sz="1150" spc="25" dirty="0" smtClean="0">
                <a:latin typeface="ＭＳ ゴシック" panose="020B0609070205080204" pitchFamily="49" charset="-128"/>
                <a:ea typeface="ＭＳ ゴシック" panose="020B0609070205080204" pitchFamily="49" charset="-128"/>
                <a:cs typeface="AoyagiKouzanFontT"/>
              </a:rPr>
              <a:t>【</a:t>
            </a:r>
            <a:r>
              <a:rPr lang="ja-JP" altLang="en-US" sz="1150" spc="25" dirty="0" smtClean="0">
                <a:latin typeface="ＭＳ ゴシック" panose="020B0609070205080204" pitchFamily="49" charset="-128"/>
                <a:ea typeface="ＭＳ ゴシック" panose="020B0609070205080204" pitchFamily="49" charset="-128"/>
                <a:cs typeface="AoyagiKouzanFontT"/>
              </a:rPr>
              <a:t>新規創設</a:t>
            </a:r>
            <a:r>
              <a:rPr lang="en-US" altLang="ja-JP" sz="1150" spc="25" dirty="0" smtClean="0">
                <a:latin typeface="ＭＳ ゴシック" panose="020B0609070205080204" pitchFamily="49" charset="-128"/>
                <a:ea typeface="ＭＳ ゴシック" panose="020B0609070205080204" pitchFamily="49" charset="-128"/>
                <a:cs typeface="AoyagiKouzanFontT"/>
              </a:rPr>
              <a:t>】</a:t>
            </a:r>
          </a:p>
          <a:p>
            <a:pPr marL="1270" algn="ctr">
              <a:lnSpc>
                <a:spcPct val="100000"/>
              </a:lnSpc>
              <a:spcBef>
                <a:spcPts val="260"/>
              </a:spcBef>
            </a:pPr>
            <a:r>
              <a:rPr lang="ja-JP" altLang="en-US" sz="1150" spc="25" dirty="0" smtClean="0">
                <a:latin typeface="ＭＳ ゴシック" panose="020B0609070205080204" pitchFamily="49" charset="-128"/>
                <a:ea typeface="ＭＳ ゴシック" panose="020B0609070205080204" pitchFamily="49" charset="-128"/>
                <a:cs typeface="AoyagiKouzanFontT"/>
              </a:rPr>
              <a:t>実践</a:t>
            </a:r>
            <a:r>
              <a:rPr lang="ja-JP" altLang="en-US" sz="1150" spc="25" dirty="0">
                <a:latin typeface="ＭＳ ゴシック" panose="020B0609070205080204" pitchFamily="49" charset="-128"/>
                <a:ea typeface="ＭＳ ゴシック" panose="020B0609070205080204" pitchFamily="49" charset="-128"/>
                <a:cs typeface="AoyagiKouzanFontT"/>
              </a:rPr>
              <a:t>研修</a:t>
            </a:r>
            <a:endParaRPr lang="en-US" altLang="ja-JP" sz="1150" spc="25" dirty="0" smtClean="0">
              <a:latin typeface="ＭＳ ゴシック" panose="020B0609070205080204" pitchFamily="49" charset="-128"/>
              <a:ea typeface="ＭＳ ゴシック" panose="020B0609070205080204" pitchFamily="49" charset="-128"/>
              <a:cs typeface="AoyagiKouzanFontT"/>
            </a:endParaRPr>
          </a:p>
        </p:txBody>
      </p:sp>
      <p:sp>
        <p:nvSpPr>
          <p:cNvPr id="112" name="object 57"/>
          <p:cNvSpPr txBox="1"/>
          <p:nvPr/>
        </p:nvSpPr>
        <p:spPr>
          <a:xfrm>
            <a:off x="8960461" y="2081733"/>
            <a:ext cx="1161909" cy="348813"/>
          </a:xfrm>
          <a:prstGeom prst="rect">
            <a:avLst/>
          </a:prstGeom>
        </p:spPr>
        <p:txBody>
          <a:bodyPr vert="horz" wrap="square" lIns="0" tIns="33020" rIns="0" bIns="0" rtlCol="0">
            <a:spAutoFit/>
          </a:bodyPr>
          <a:lstStyle/>
          <a:p>
            <a:pPr marL="1270" algn="ctr">
              <a:lnSpc>
                <a:spcPct val="100000"/>
              </a:lnSpc>
              <a:spcBef>
                <a:spcPts val="260"/>
              </a:spcBef>
            </a:pPr>
            <a:r>
              <a:rPr lang="en-US" altLang="ja-JP" sz="900" spc="25" dirty="0" smtClean="0">
                <a:latin typeface="ＭＳ ゴシック" panose="020B0609070205080204" pitchFamily="49" charset="-128"/>
                <a:ea typeface="ＭＳ ゴシック" panose="020B0609070205080204" pitchFamily="49" charset="-128"/>
                <a:cs typeface="AoyagiKouzanFontT"/>
              </a:rPr>
              <a:t>【</a:t>
            </a:r>
            <a:r>
              <a:rPr lang="ja-JP" altLang="en-US" sz="900" spc="25" dirty="0" smtClean="0">
                <a:latin typeface="ＭＳ ゴシック" panose="020B0609070205080204" pitchFamily="49" charset="-128"/>
                <a:ea typeface="ＭＳ ゴシック" panose="020B0609070205080204" pitchFamily="49" charset="-128"/>
                <a:cs typeface="AoyagiKouzanFontT"/>
              </a:rPr>
              <a:t>新規創設</a:t>
            </a:r>
            <a:r>
              <a:rPr lang="en-US" altLang="ja-JP" sz="900" spc="25" dirty="0" smtClean="0">
                <a:latin typeface="ＭＳ ゴシック" panose="020B0609070205080204" pitchFamily="49" charset="-128"/>
                <a:ea typeface="ＭＳ ゴシック" panose="020B0609070205080204" pitchFamily="49" charset="-128"/>
                <a:cs typeface="AoyagiKouzanFontT"/>
              </a:rPr>
              <a:t>】</a:t>
            </a:r>
          </a:p>
          <a:p>
            <a:pPr marL="1270" algn="ctr">
              <a:lnSpc>
                <a:spcPct val="100000"/>
              </a:lnSpc>
              <a:spcBef>
                <a:spcPts val="260"/>
              </a:spcBef>
            </a:pPr>
            <a:r>
              <a:rPr lang="ja-JP" altLang="en-US" sz="900" spc="25" dirty="0">
                <a:latin typeface="ＭＳ ゴシック" panose="020B0609070205080204" pitchFamily="49" charset="-128"/>
                <a:ea typeface="ＭＳ ゴシック" panose="020B0609070205080204" pitchFamily="49" charset="-128"/>
                <a:cs typeface="AoyagiKouzanFontT"/>
              </a:rPr>
              <a:t>更新</a:t>
            </a:r>
            <a:r>
              <a:rPr lang="ja-JP" altLang="en-US" sz="900" spc="25" dirty="0" smtClean="0">
                <a:latin typeface="ＭＳ ゴシック" panose="020B0609070205080204" pitchFamily="49" charset="-128"/>
                <a:ea typeface="ＭＳ ゴシック" panose="020B0609070205080204" pitchFamily="49" charset="-128"/>
                <a:cs typeface="AoyagiKouzanFontT"/>
              </a:rPr>
              <a:t>研修（５年毎）</a:t>
            </a:r>
            <a:endParaRPr lang="en-US" altLang="ja-JP" sz="900" spc="25" dirty="0" smtClean="0">
              <a:latin typeface="ＭＳ ゴシック" panose="020B0609070205080204" pitchFamily="49" charset="-128"/>
              <a:ea typeface="ＭＳ ゴシック" panose="020B0609070205080204" pitchFamily="49" charset="-128"/>
              <a:cs typeface="AoyagiKouzanFontT"/>
            </a:endParaRPr>
          </a:p>
        </p:txBody>
      </p:sp>
      <p:sp>
        <p:nvSpPr>
          <p:cNvPr id="113" name="object 57"/>
          <p:cNvSpPr txBox="1"/>
          <p:nvPr/>
        </p:nvSpPr>
        <p:spPr>
          <a:xfrm>
            <a:off x="8981510" y="2454958"/>
            <a:ext cx="1161909" cy="348813"/>
          </a:xfrm>
          <a:prstGeom prst="rect">
            <a:avLst/>
          </a:prstGeom>
        </p:spPr>
        <p:txBody>
          <a:bodyPr vert="horz" wrap="square" lIns="0" tIns="33020" rIns="0" bIns="0" rtlCol="0">
            <a:spAutoFit/>
          </a:bodyPr>
          <a:lstStyle/>
          <a:p>
            <a:pPr marL="1270" algn="ctr">
              <a:lnSpc>
                <a:spcPct val="100000"/>
              </a:lnSpc>
              <a:spcBef>
                <a:spcPts val="260"/>
              </a:spcBef>
            </a:pPr>
            <a:r>
              <a:rPr lang="en-US" altLang="ja-JP" sz="900" spc="25" dirty="0" smtClean="0">
                <a:latin typeface="ＭＳ ゴシック" panose="020B0609070205080204" pitchFamily="49" charset="-128"/>
                <a:ea typeface="ＭＳ ゴシック" panose="020B0609070205080204" pitchFamily="49" charset="-128"/>
                <a:cs typeface="AoyagiKouzanFontT"/>
              </a:rPr>
              <a:t>【</a:t>
            </a:r>
            <a:r>
              <a:rPr lang="ja-JP" altLang="en-US" sz="900" spc="25" dirty="0" smtClean="0">
                <a:latin typeface="ＭＳ ゴシック" panose="020B0609070205080204" pitchFamily="49" charset="-128"/>
                <a:ea typeface="ＭＳ ゴシック" panose="020B0609070205080204" pitchFamily="49" charset="-128"/>
                <a:cs typeface="AoyagiKouzanFontT"/>
              </a:rPr>
              <a:t>新規創設予定</a:t>
            </a:r>
            <a:r>
              <a:rPr lang="en-US" altLang="ja-JP" sz="900" spc="25" dirty="0" smtClean="0">
                <a:latin typeface="ＭＳ ゴシック" panose="020B0609070205080204" pitchFamily="49" charset="-128"/>
                <a:ea typeface="ＭＳ ゴシック" panose="020B0609070205080204" pitchFamily="49" charset="-128"/>
                <a:cs typeface="AoyagiKouzanFontT"/>
              </a:rPr>
              <a:t>】</a:t>
            </a:r>
          </a:p>
          <a:p>
            <a:pPr marL="1270" algn="ctr">
              <a:lnSpc>
                <a:spcPct val="100000"/>
              </a:lnSpc>
              <a:spcBef>
                <a:spcPts val="260"/>
              </a:spcBef>
            </a:pPr>
            <a:r>
              <a:rPr lang="ja-JP" altLang="en-US" sz="900" spc="25" dirty="0" smtClean="0">
                <a:latin typeface="ＭＳ ゴシック" panose="020B0609070205080204" pitchFamily="49" charset="-128"/>
                <a:ea typeface="ＭＳ ゴシック" panose="020B0609070205080204" pitchFamily="49" charset="-128"/>
                <a:cs typeface="AoyagiKouzanFontT"/>
              </a:rPr>
              <a:t>専門コース別</a:t>
            </a:r>
            <a:r>
              <a:rPr lang="ja-JP" altLang="en-US" sz="900" spc="25" dirty="0">
                <a:latin typeface="ＭＳ ゴシック" panose="020B0609070205080204" pitchFamily="49" charset="-128"/>
                <a:ea typeface="ＭＳ ゴシック" panose="020B0609070205080204" pitchFamily="49" charset="-128"/>
                <a:cs typeface="AoyagiKouzanFontT"/>
              </a:rPr>
              <a:t>研修</a:t>
            </a:r>
            <a:endParaRPr lang="en-US" altLang="ja-JP" sz="900" spc="25" dirty="0" smtClean="0">
              <a:latin typeface="ＭＳ ゴシック" panose="020B0609070205080204" pitchFamily="49" charset="-128"/>
              <a:ea typeface="ＭＳ ゴシック" panose="020B0609070205080204" pitchFamily="49" charset="-128"/>
              <a:cs typeface="AoyagiKouzanFontT"/>
            </a:endParaRPr>
          </a:p>
        </p:txBody>
      </p:sp>
      <p:sp>
        <p:nvSpPr>
          <p:cNvPr id="114" name="object 67"/>
          <p:cNvSpPr txBox="1"/>
          <p:nvPr/>
        </p:nvSpPr>
        <p:spPr>
          <a:xfrm>
            <a:off x="763282" y="5400245"/>
            <a:ext cx="3006725" cy="223779"/>
          </a:xfrm>
          <a:prstGeom prst="rect">
            <a:avLst/>
          </a:prstGeom>
        </p:spPr>
        <p:txBody>
          <a:bodyPr vert="horz" wrap="square" lIns="0" tIns="15875" rIns="0" bIns="0" rtlCol="0">
            <a:spAutoFit/>
          </a:bodyPr>
          <a:lstStyle/>
          <a:p>
            <a:pPr marL="12700">
              <a:lnSpc>
                <a:spcPct val="100000"/>
              </a:lnSpc>
              <a:spcBef>
                <a:spcPts val="5"/>
              </a:spcBef>
            </a:pPr>
            <a:r>
              <a:rPr sz="1350" b="0" u="sng" spc="-195" dirty="0" smtClean="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WenQuanYi Zen Hei Mono"/>
              </a:rPr>
              <a:t>※</a:t>
            </a:r>
            <a:r>
              <a:rPr sz="1350" b="0" u="sng" spc="-195" dirty="0">
                <a:solidFill>
                  <a:srgbClr val="FF0000"/>
                </a:solidFill>
                <a:uFill>
                  <a:solidFill>
                    <a:srgbClr val="FF0000"/>
                  </a:solidFill>
                </a:uFill>
                <a:latin typeface="ＭＳ ゴシック" panose="020B0609070205080204" pitchFamily="49" charset="-128"/>
                <a:ea typeface="ＭＳ ゴシック" panose="020B0609070205080204" pitchFamily="49" charset="-128"/>
                <a:cs typeface="WenQuanYi Zen Hei Mono"/>
              </a:rPr>
              <a:t>２</a:t>
            </a:r>
            <a:r>
              <a:rPr sz="1350" b="0" spc="235" dirty="0">
                <a:solidFill>
                  <a:srgbClr val="FF0000"/>
                </a:solidFill>
                <a:latin typeface="ＭＳ ゴシック" panose="020B0609070205080204" pitchFamily="49" charset="-128"/>
                <a:ea typeface="ＭＳ ゴシック" panose="020B0609070205080204" pitchFamily="49" charset="-128"/>
                <a:cs typeface="WenQuanYi Zen Hei Mono"/>
              </a:rPr>
              <a:t> </a:t>
            </a:r>
            <a:r>
              <a:rPr sz="1350" b="0" spc="25" dirty="0">
                <a:latin typeface="ＭＳ ゴシック" panose="020B0609070205080204" pitchFamily="49" charset="-128"/>
                <a:ea typeface="ＭＳ ゴシック" panose="020B0609070205080204" pitchFamily="49" charset="-128"/>
                <a:cs typeface="WenQuanYi Zen Hei Mono"/>
              </a:rPr>
              <a:t>配置時の取扱</a:t>
            </a:r>
            <a:r>
              <a:rPr sz="1350" b="0" spc="-50" dirty="0">
                <a:latin typeface="ＭＳ ゴシック" panose="020B0609070205080204" pitchFamily="49" charset="-128"/>
                <a:ea typeface="ＭＳ ゴシック" panose="020B0609070205080204" pitchFamily="49" charset="-128"/>
                <a:cs typeface="WenQuanYi Zen Hei Mono"/>
              </a:rPr>
              <a:t>い</a:t>
            </a:r>
            <a:r>
              <a:rPr sz="1350" b="0" spc="25" dirty="0">
                <a:latin typeface="ＭＳ ゴシック" panose="020B0609070205080204" pitchFamily="49" charset="-128"/>
                <a:ea typeface="ＭＳ ゴシック" panose="020B0609070205080204" pitchFamily="49" charset="-128"/>
                <a:cs typeface="WenQuanYi Zen Hei Mono"/>
              </a:rPr>
              <a:t>の緩</a:t>
            </a:r>
            <a:r>
              <a:rPr sz="1350" b="0" spc="15" dirty="0">
                <a:latin typeface="ＭＳ ゴシック" panose="020B0609070205080204" pitchFamily="49" charset="-128"/>
                <a:ea typeface="ＭＳ ゴシック" panose="020B0609070205080204" pitchFamily="49" charset="-128"/>
                <a:cs typeface="WenQuanYi Zen Hei Mono"/>
              </a:rPr>
              <a:t>和</a:t>
            </a:r>
            <a:endParaRPr sz="1350" dirty="0">
              <a:latin typeface="ＭＳ ゴシック" panose="020B0609070205080204" pitchFamily="49" charset="-128"/>
              <a:ea typeface="ＭＳ ゴシック" panose="020B0609070205080204" pitchFamily="49" charset="-128"/>
              <a:cs typeface="WenQuanYi Zen Hei Mono"/>
            </a:endParaRPr>
          </a:p>
        </p:txBody>
      </p:sp>
      <p:sp>
        <p:nvSpPr>
          <p:cNvPr id="115" name="object 93"/>
          <p:cNvSpPr txBox="1"/>
          <p:nvPr/>
        </p:nvSpPr>
        <p:spPr>
          <a:xfrm>
            <a:off x="7120957" y="3415285"/>
            <a:ext cx="1523353" cy="222496"/>
          </a:xfrm>
          <a:prstGeom prst="rect">
            <a:avLst/>
          </a:prstGeom>
        </p:spPr>
        <p:txBody>
          <a:bodyPr vert="horz" wrap="square" lIns="0" tIns="14604" rIns="0" bIns="0" rtlCol="0">
            <a:spAutoFit/>
          </a:bodyPr>
          <a:lstStyle/>
          <a:p>
            <a:pPr marL="12700">
              <a:lnSpc>
                <a:spcPct val="100000"/>
              </a:lnSpc>
              <a:spcBef>
                <a:spcPts val="114"/>
              </a:spcBef>
            </a:pPr>
            <a:r>
              <a:rPr lang="en-US" altLang="ja-JP" sz="1350" dirty="0" smtClean="0">
                <a:latin typeface="ＭＳ ゴシック" panose="020B0609070205080204" pitchFamily="49" charset="-128"/>
                <a:ea typeface="ＭＳ ゴシック" panose="020B0609070205080204" pitchFamily="49" charset="-128"/>
                <a:cs typeface="WenQuanYi Zen Hei Mono"/>
              </a:rPr>
              <a:t>【</a:t>
            </a:r>
            <a:r>
              <a:rPr lang="ja-JP" altLang="en-US" sz="1350" dirty="0" smtClean="0">
                <a:latin typeface="ＭＳ ゴシック" panose="020B0609070205080204" pitchFamily="49" charset="-128"/>
                <a:ea typeface="ＭＳ ゴシック" panose="020B0609070205080204" pitchFamily="49" charset="-128"/>
                <a:cs typeface="WenQuanYi Zen Hei Mono"/>
              </a:rPr>
              <a:t>改定後</a:t>
            </a:r>
            <a:r>
              <a:rPr lang="en-US" altLang="ja-JP" sz="1350" dirty="0" smtClean="0">
                <a:latin typeface="ＭＳ ゴシック" panose="020B0609070205080204" pitchFamily="49" charset="-128"/>
                <a:ea typeface="ＭＳ ゴシック" panose="020B0609070205080204" pitchFamily="49" charset="-128"/>
                <a:cs typeface="WenQuanYi Zen Hei Mono"/>
              </a:rPr>
              <a:t>】</a:t>
            </a:r>
            <a:endParaRPr sz="1350" dirty="0">
              <a:latin typeface="ＭＳ ゴシック" panose="020B0609070205080204" pitchFamily="49" charset="-128"/>
              <a:ea typeface="ＭＳ ゴシック" panose="020B0609070205080204" pitchFamily="49" charset="-128"/>
              <a:cs typeface="WenQuanYi Zen Hei Mono"/>
            </a:endParaRPr>
          </a:p>
        </p:txBody>
      </p:sp>
      <p:sp>
        <p:nvSpPr>
          <p:cNvPr id="116" name="object 20"/>
          <p:cNvSpPr txBox="1"/>
          <p:nvPr/>
        </p:nvSpPr>
        <p:spPr>
          <a:xfrm>
            <a:off x="5671159" y="3957208"/>
            <a:ext cx="4230370" cy="412164"/>
          </a:xfrm>
          <a:prstGeom prst="rect">
            <a:avLst/>
          </a:prstGeom>
        </p:spPr>
        <p:txBody>
          <a:bodyPr vert="horz" wrap="square" lIns="0" tIns="12065" rIns="0" bIns="0" rtlCol="0">
            <a:spAutoFit/>
          </a:bodyPr>
          <a:lstStyle/>
          <a:p>
            <a:pPr marL="12065" marR="5080">
              <a:lnSpc>
                <a:spcPct val="112999"/>
              </a:lnSpc>
              <a:spcBef>
                <a:spcPts val="95"/>
              </a:spcBef>
              <a:tabLst>
                <a:tab pos="261620" algn="l"/>
              </a:tabLst>
            </a:pPr>
            <a:r>
              <a:rPr lang="en-US" altLang="ja-JP" sz="1150" spc="25" dirty="0" smtClean="0">
                <a:latin typeface="ＭＳ ゴシック" panose="020B0609070205080204" pitchFamily="49" charset="-128"/>
                <a:ea typeface="ＭＳ ゴシック" panose="020B0609070205080204" pitchFamily="49" charset="-128"/>
                <a:cs typeface="AoyagiKouzanFontT"/>
              </a:rPr>
              <a:t>※</a:t>
            </a:r>
            <a:r>
              <a:rPr lang="ja-JP" altLang="en-US" sz="1150" spc="25" dirty="0" smtClean="0">
                <a:latin typeface="ＭＳ ゴシック" panose="020B0609070205080204" pitchFamily="49" charset="-128"/>
                <a:ea typeface="ＭＳ ゴシック" panose="020B0609070205080204" pitchFamily="49" charset="-128"/>
                <a:cs typeface="AoyagiKouzanFontT"/>
              </a:rPr>
              <a:t>上記以外の実務要件は従前どおりとし、サービス管理責任者と児童発達支援管理責任者の実務要件の共通化は行わない。</a:t>
            </a:r>
            <a:endParaRPr lang="en-US" altLang="ja-JP" sz="1150" spc="25" dirty="0" smtClean="0">
              <a:latin typeface="ＭＳ ゴシック" panose="020B0609070205080204" pitchFamily="49" charset="-128"/>
              <a:ea typeface="ＭＳ ゴシック" panose="020B0609070205080204" pitchFamily="49" charset="-128"/>
              <a:cs typeface="AoyagiKouzanFontT"/>
            </a:endParaRPr>
          </a:p>
        </p:txBody>
      </p:sp>
      <p:sp>
        <p:nvSpPr>
          <p:cNvPr id="117" name="object 65"/>
          <p:cNvSpPr txBox="1"/>
          <p:nvPr/>
        </p:nvSpPr>
        <p:spPr>
          <a:xfrm>
            <a:off x="5705599" y="4875902"/>
            <a:ext cx="4128135" cy="1187954"/>
          </a:xfrm>
          <a:prstGeom prst="rect">
            <a:avLst/>
          </a:prstGeom>
        </p:spPr>
        <p:txBody>
          <a:bodyPr vert="horz" wrap="square" lIns="0" tIns="12065" rIns="0" bIns="0" rtlCol="0">
            <a:spAutoFit/>
          </a:bodyPr>
          <a:lstStyle/>
          <a:p>
            <a:pPr marL="12700" marR="5080">
              <a:lnSpc>
                <a:spcPct val="112200"/>
              </a:lnSpc>
              <a:spcBef>
                <a:spcPts val="95"/>
              </a:spcBef>
            </a:pPr>
            <a:r>
              <a:rPr lang="en-US" altLang="ja-JP" sz="1150" spc="25" dirty="0" smtClean="0">
                <a:latin typeface="ＭＳ ゴシック" panose="020B0609070205080204" pitchFamily="49" charset="-128"/>
                <a:ea typeface="ＭＳ ゴシック" panose="020B0609070205080204" pitchFamily="49" charset="-128"/>
                <a:cs typeface="AoyagiKouzanFontT"/>
              </a:rPr>
              <a:t>【</a:t>
            </a:r>
            <a:r>
              <a:rPr lang="ja-JP" altLang="en-US" sz="1000" spc="25" dirty="0" smtClean="0">
                <a:latin typeface="ＭＳ ゴシック" panose="020B0609070205080204" pitchFamily="49" charset="-128"/>
                <a:ea typeface="ＭＳ ゴシック" panose="020B0609070205080204" pitchFamily="49" charset="-128"/>
                <a:cs typeface="AoyagiKouzanFontT"/>
              </a:rPr>
              <a:t>基礎研修受講時の実務経験</a:t>
            </a:r>
            <a:r>
              <a:rPr lang="en-US" altLang="ja-JP" sz="1000" spc="25" dirty="0" smtClean="0">
                <a:latin typeface="ＭＳ ゴシック" panose="020B0609070205080204" pitchFamily="49" charset="-128"/>
                <a:ea typeface="ＭＳ ゴシック" panose="020B0609070205080204" pitchFamily="49" charset="-128"/>
                <a:cs typeface="AoyagiKouzanFontT"/>
              </a:rPr>
              <a:t>】</a:t>
            </a:r>
            <a:r>
              <a:rPr lang="ja-JP" altLang="en-US" sz="1000" spc="25" dirty="0" smtClean="0">
                <a:latin typeface="ＭＳ ゴシック" panose="020B0609070205080204" pitchFamily="49" charset="-128"/>
                <a:ea typeface="ＭＳ ゴシック" panose="020B0609070205080204" pitchFamily="49" charset="-128"/>
                <a:cs typeface="AoyagiKouzanFontT"/>
              </a:rPr>
              <a:t>（現行→改訂後）</a:t>
            </a:r>
            <a:endParaRPr lang="en-US" altLang="ja-JP" sz="1000" spc="25" dirty="0" smtClean="0">
              <a:latin typeface="ＭＳ ゴシック" panose="020B0609070205080204" pitchFamily="49" charset="-128"/>
              <a:ea typeface="ＭＳ ゴシック" panose="020B0609070205080204" pitchFamily="49" charset="-128"/>
              <a:cs typeface="AoyagiKouzanFontT"/>
            </a:endParaRPr>
          </a:p>
          <a:p>
            <a:pPr marL="12700" marR="5080">
              <a:lnSpc>
                <a:spcPct val="112200"/>
              </a:lnSpc>
              <a:spcBef>
                <a:spcPts val="95"/>
              </a:spcBef>
            </a:pPr>
            <a:r>
              <a:rPr lang="ja-JP" altLang="en-US" sz="1000" spc="25" dirty="0" smtClean="0">
                <a:latin typeface="ＭＳ ゴシック" panose="020B0609070205080204" pitchFamily="49" charset="-128"/>
                <a:ea typeface="ＭＳ ゴシック" panose="020B0609070205080204" pitchFamily="49" charset="-128"/>
                <a:cs typeface="AoyagiKouzanFontT"/>
              </a:rPr>
              <a:t>　・相談支援業務　５年→３年</a:t>
            </a:r>
            <a:endParaRPr lang="en-US" altLang="ja-JP" sz="1000" spc="25" dirty="0" smtClean="0">
              <a:latin typeface="ＭＳ ゴシック" panose="020B0609070205080204" pitchFamily="49" charset="-128"/>
              <a:ea typeface="ＭＳ ゴシック" panose="020B0609070205080204" pitchFamily="49" charset="-128"/>
              <a:cs typeface="AoyagiKouzanFontT"/>
            </a:endParaRPr>
          </a:p>
          <a:p>
            <a:pPr marL="12700" marR="5080">
              <a:lnSpc>
                <a:spcPct val="112200"/>
              </a:lnSpc>
              <a:spcBef>
                <a:spcPts val="95"/>
              </a:spcBef>
            </a:pPr>
            <a:r>
              <a:rPr lang="ja-JP" altLang="en-US" sz="1000" spc="25" dirty="0">
                <a:latin typeface="ＭＳ ゴシック" panose="020B0609070205080204" pitchFamily="49" charset="-128"/>
                <a:ea typeface="ＭＳ ゴシック" panose="020B0609070205080204" pitchFamily="49" charset="-128"/>
                <a:cs typeface="AoyagiKouzanFontT"/>
              </a:rPr>
              <a:t>　</a:t>
            </a:r>
            <a:r>
              <a:rPr lang="ja-JP" altLang="en-US" sz="1000" spc="25" dirty="0" smtClean="0">
                <a:latin typeface="ＭＳ ゴシック" panose="020B0609070205080204" pitchFamily="49" charset="-128"/>
                <a:ea typeface="ＭＳ ゴシック" panose="020B0609070205080204" pitchFamily="49" charset="-128"/>
                <a:cs typeface="AoyagiKouzanFontT"/>
              </a:rPr>
              <a:t>・直接支援業務　８年→６年</a:t>
            </a:r>
            <a:endParaRPr lang="en-US" altLang="ja-JP" sz="1000" spc="25" dirty="0" smtClean="0">
              <a:latin typeface="ＭＳ ゴシック" panose="020B0609070205080204" pitchFamily="49" charset="-128"/>
              <a:ea typeface="ＭＳ ゴシック" panose="020B0609070205080204" pitchFamily="49" charset="-128"/>
              <a:cs typeface="AoyagiKouzanFontT"/>
            </a:endParaRPr>
          </a:p>
          <a:p>
            <a:pPr marL="12700" marR="5080">
              <a:lnSpc>
                <a:spcPct val="112200"/>
              </a:lnSpc>
              <a:spcBef>
                <a:spcPts val="95"/>
              </a:spcBef>
            </a:pPr>
            <a:r>
              <a:rPr lang="ja-JP" altLang="en-US" sz="1000" spc="25" dirty="0" smtClean="0">
                <a:latin typeface="ＭＳ ゴシック" panose="020B0609070205080204" pitchFamily="49" charset="-128"/>
                <a:ea typeface="ＭＳ ゴシック" panose="020B0609070205080204" pitchFamily="49" charset="-128"/>
                <a:cs typeface="AoyagiKouzanFontT"/>
              </a:rPr>
              <a:t>　・有資格者による相談・直接支援　３年→１年</a:t>
            </a:r>
            <a:endParaRPr lang="en-US" altLang="ja-JP" sz="1000" spc="25" dirty="0" smtClean="0">
              <a:latin typeface="ＭＳ ゴシック" panose="020B0609070205080204" pitchFamily="49" charset="-128"/>
              <a:ea typeface="ＭＳ ゴシック" panose="020B0609070205080204" pitchFamily="49" charset="-128"/>
              <a:cs typeface="AoyagiKouzanFontT"/>
            </a:endParaRPr>
          </a:p>
          <a:p>
            <a:pPr marL="12700" marR="5080">
              <a:lnSpc>
                <a:spcPct val="112200"/>
              </a:lnSpc>
              <a:spcBef>
                <a:spcPts val="95"/>
              </a:spcBef>
            </a:pPr>
            <a:endParaRPr lang="en-US" altLang="ja-JP" sz="1150" spc="25" dirty="0" smtClean="0">
              <a:latin typeface="ＭＳ ゴシック" panose="020B0609070205080204" pitchFamily="49" charset="-128"/>
              <a:ea typeface="ＭＳ ゴシック" panose="020B0609070205080204" pitchFamily="49" charset="-128"/>
              <a:cs typeface="AoyagiKouzanFontT"/>
            </a:endParaRPr>
          </a:p>
          <a:p>
            <a:pPr marL="12700" marR="5080">
              <a:lnSpc>
                <a:spcPct val="112200"/>
              </a:lnSpc>
              <a:spcBef>
                <a:spcPts val="95"/>
              </a:spcBef>
            </a:pPr>
            <a:endParaRPr sz="1150" dirty="0">
              <a:latin typeface="ＭＳ ゴシック" panose="020B0609070205080204" pitchFamily="49" charset="-128"/>
              <a:ea typeface="ＭＳ ゴシック" panose="020B0609070205080204" pitchFamily="49" charset="-128"/>
              <a:cs typeface="AoyagiKouzanFontT"/>
            </a:endParaRPr>
          </a:p>
        </p:txBody>
      </p:sp>
      <p:sp>
        <p:nvSpPr>
          <p:cNvPr id="118" name="object 22"/>
          <p:cNvSpPr/>
          <p:nvPr/>
        </p:nvSpPr>
        <p:spPr>
          <a:xfrm>
            <a:off x="5290968" y="6673108"/>
            <a:ext cx="334010" cy="492759"/>
          </a:xfrm>
          <a:custGeom>
            <a:avLst/>
            <a:gdLst/>
            <a:ahLst/>
            <a:cxnLst/>
            <a:rect l="l" t="t" r="r" b="b"/>
            <a:pathLst>
              <a:path w="334010" h="492759">
                <a:moveTo>
                  <a:pt x="181356" y="0"/>
                </a:moveTo>
                <a:lnTo>
                  <a:pt x="181356" y="126492"/>
                </a:lnTo>
                <a:lnTo>
                  <a:pt x="0" y="126492"/>
                </a:lnTo>
                <a:lnTo>
                  <a:pt x="0" y="364236"/>
                </a:lnTo>
                <a:lnTo>
                  <a:pt x="181356" y="364236"/>
                </a:lnTo>
                <a:lnTo>
                  <a:pt x="181356" y="492252"/>
                </a:lnTo>
                <a:lnTo>
                  <a:pt x="333756" y="245364"/>
                </a:lnTo>
                <a:lnTo>
                  <a:pt x="181356" y="0"/>
                </a:lnTo>
                <a:close/>
              </a:path>
            </a:pathLst>
          </a:custGeom>
          <a:solidFill>
            <a:schemeClr val="tx2">
              <a:lumMod val="60000"/>
              <a:lumOff val="40000"/>
            </a:schemeClr>
          </a:solidFill>
          <a:ln>
            <a:solidFill>
              <a:schemeClr val="tx2">
                <a:lumMod val="60000"/>
                <a:lumOff val="40000"/>
              </a:schemeClr>
            </a:solidFill>
          </a:ln>
        </p:spPr>
        <p:txBody>
          <a:bodyPr wrap="square" lIns="0" tIns="0" rIns="0" bIns="0" rtlCol="0"/>
          <a:lstStyle/>
          <a:p>
            <a:endParaRPr/>
          </a:p>
        </p:txBody>
      </p:sp>
      <p:sp>
        <p:nvSpPr>
          <p:cNvPr id="119" name="object 20"/>
          <p:cNvSpPr txBox="1"/>
          <p:nvPr/>
        </p:nvSpPr>
        <p:spPr>
          <a:xfrm>
            <a:off x="5821966" y="6566298"/>
            <a:ext cx="4230370" cy="794320"/>
          </a:xfrm>
          <a:prstGeom prst="rect">
            <a:avLst/>
          </a:prstGeom>
        </p:spPr>
        <p:txBody>
          <a:bodyPr vert="horz" wrap="square" lIns="0" tIns="12065" rIns="0" bIns="0" rtlCol="0">
            <a:spAutoFit/>
          </a:bodyPr>
          <a:lstStyle/>
          <a:p>
            <a:pPr marL="12065" marR="5080">
              <a:lnSpc>
                <a:spcPct val="112999"/>
              </a:lnSpc>
              <a:spcBef>
                <a:spcPts val="95"/>
              </a:spcBef>
              <a:tabLst>
                <a:tab pos="261620" algn="l"/>
              </a:tabLst>
            </a:pPr>
            <a:r>
              <a:rPr lang="ja-JP" altLang="en-US" sz="1150" spc="25" dirty="0" smtClean="0">
                <a:latin typeface="ＭＳ ゴシック" panose="020B0609070205080204" pitchFamily="49" charset="-128"/>
                <a:ea typeface="ＭＳ ゴシック" panose="020B0609070205080204" pitchFamily="49" charset="-128"/>
                <a:cs typeface="AoyagiKouzanFontT"/>
              </a:rPr>
              <a:t>○サービス管理責任者の</a:t>
            </a:r>
            <a:r>
              <a:rPr lang="ja-JP" altLang="en-US" sz="1150" u="sng" spc="25" dirty="0" smtClean="0">
                <a:solidFill>
                  <a:srgbClr val="FF0000"/>
                </a:solidFill>
                <a:latin typeface="ＭＳ ゴシック" panose="020B0609070205080204" pitchFamily="49" charset="-128"/>
                <a:ea typeface="ＭＳ ゴシック" panose="020B0609070205080204" pitchFamily="49" charset="-128"/>
                <a:cs typeface="AoyagiKouzanFontT"/>
              </a:rPr>
              <a:t>全分野及び児童発達支援管理責任者のカリキュラムを統一し、共通で実施</a:t>
            </a:r>
            <a:endParaRPr lang="en-US" altLang="ja-JP" sz="1150" u="sng" spc="25" dirty="0" smtClean="0">
              <a:solidFill>
                <a:srgbClr val="FF0000"/>
              </a:solidFill>
              <a:latin typeface="ＭＳ ゴシック" panose="020B0609070205080204" pitchFamily="49" charset="-128"/>
              <a:ea typeface="ＭＳ ゴシック" panose="020B0609070205080204" pitchFamily="49" charset="-128"/>
              <a:cs typeface="AoyagiKouzanFontT"/>
            </a:endParaRPr>
          </a:p>
          <a:p>
            <a:pPr marL="12065" marR="5080">
              <a:lnSpc>
                <a:spcPct val="112999"/>
              </a:lnSpc>
              <a:spcBef>
                <a:spcPts val="95"/>
              </a:spcBef>
              <a:tabLst>
                <a:tab pos="261620" algn="l"/>
              </a:tabLst>
            </a:pPr>
            <a:r>
              <a:rPr lang="ja-JP" altLang="en-US" sz="1150" spc="25" dirty="0" smtClean="0">
                <a:latin typeface="ＭＳ ゴシック" panose="020B0609070205080204" pitchFamily="49" charset="-128"/>
                <a:ea typeface="ＭＳ ゴシック" panose="020B0609070205080204" pitchFamily="49" charset="-128"/>
                <a:cs typeface="AoyagiKouzanFontT"/>
              </a:rPr>
              <a:t>○</a:t>
            </a:r>
            <a:r>
              <a:rPr lang="ja-JP" altLang="en-US" sz="1150" u="sng" spc="25" dirty="0" smtClean="0">
                <a:solidFill>
                  <a:srgbClr val="FF0000"/>
                </a:solidFill>
                <a:latin typeface="ＭＳ ゴシック" panose="020B0609070205080204" pitchFamily="49" charset="-128"/>
                <a:ea typeface="ＭＳ ゴシック" panose="020B0609070205080204" pitchFamily="49" charset="-128"/>
                <a:cs typeface="AoyagiKouzanFontT"/>
              </a:rPr>
              <a:t>他分野に従事する際の再受講は必要なし</a:t>
            </a:r>
            <a:endParaRPr lang="en-US" altLang="ja-JP" sz="1150" u="sng" spc="25" dirty="0" smtClean="0">
              <a:solidFill>
                <a:srgbClr val="FF0000"/>
              </a:solidFill>
              <a:latin typeface="ＭＳ ゴシック" panose="020B0609070205080204" pitchFamily="49" charset="-128"/>
              <a:ea typeface="ＭＳ ゴシック" panose="020B0609070205080204" pitchFamily="49" charset="-128"/>
              <a:cs typeface="AoyagiKouzanFontT"/>
            </a:endParaRPr>
          </a:p>
          <a:p>
            <a:pPr marL="12065" marR="5080">
              <a:lnSpc>
                <a:spcPct val="112999"/>
              </a:lnSpc>
              <a:spcBef>
                <a:spcPts val="95"/>
              </a:spcBef>
              <a:tabLst>
                <a:tab pos="261620" algn="l"/>
              </a:tabLst>
            </a:pPr>
            <a:r>
              <a:rPr lang="en-US" altLang="ja-JP" sz="900" spc="25" dirty="0" smtClean="0">
                <a:latin typeface="ＭＳ ゴシック" panose="020B0609070205080204" pitchFamily="49" charset="-128"/>
                <a:ea typeface="ＭＳ ゴシック" panose="020B0609070205080204" pitchFamily="49" charset="-128"/>
                <a:cs typeface="AoyagiKouzanFontT"/>
              </a:rPr>
              <a:t>※30</a:t>
            </a:r>
            <a:r>
              <a:rPr lang="ja-JP" altLang="en-US" sz="900" spc="25" dirty="0" smtClean="0">
                <a:latin typeface="ＭＳ ゴシック" panose="020B0609070205080204" pitchFamily="49" charset="-128"/>
                <a:ea typeface="ＭＳ ゴシック" panose="020B0609070205080204" pitchFamily="49" charset="-128"/>
                <a:cs typeface="AoyagiKouzanFontT"/>
              </a:rPr>
              <a:t>年度までの既受講者は、共通カリキュラムの修了者とみなす。</a:t>
            </a:r>
            <a:endParaRPr sz="900" dirty="0">
              <a:latin typeface="ＭＳ ゴシック" panose="020B0609070205080204" pitchFamily="49" charset="-128"/>
              <a:ea typeface="ＭＳ ゴシック" panose="020B0609070205080204" pitchFamily="49" charset="-128"/>
              <a:cs typeface="AoyagiKouzanFont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484131" y="4884340"/>
            <a:ext cx="9762136" cy="2604982"/>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ja-JP" altLang="en-US" sz="1985">
              <a:latin typeface="ＭＳ Ｐゴシック" panose="020B0600070205080204" pitchFamily="50" charset="-128"/>
              <a:ea typeface="ＭＳ Ｐゴシック" panose="020B0600070205080204" pitchFamily="50" charset="-128"/>
            </a:endParaRPr>
          </a:p>
        </p:txBody>
      </p:sp>
      <p:sp>
        <p:nvSpPr>
          <p:cNvPr id="2" name="タイトル 1"/>
          <p:cNvSpPr>
            <a:spLocks noGrp="1"/>
          </p:cNvSpPr>
          <p:nvPr>
            <p:ph type="title"/>
          </p:nvPr>
        </p:nvSpPr>
        <p:spPr>
          <a:xfrm>
            <a:off x="304800" y="20003"/>
            <a:ext cx="10083800" cy="540434"/>
          </a:xfrm>
          <a:noFill/>
          <a:ln>
            <a:noFill/>
          </a:ln>
        </p:spPr>
        <p:txBody>
          <a:bodyPr>
            <a:noAutofit/>
          </a:bodyPr>
          <a:lstStyle/>
          <a:p>
            <a:r>
              <a:rPr lang="ja-JP" altLang="en-US" sz="1985" b="1" dirty="0">
                <a:latin typeface="ＭＳ Ｐゴシック" panose="020B0600070205080204" pitchFamily="50" charset="-128"/>
                <a:ea typeface="ＭＳ Ｐゴシック" panose="020B0600070205080204" pitchFamily="50" charset="-128"/>
              </a:rPr>
              <a:t>サービス</a:t>
            </a:r>
            <a:r>
              <a:rPr lang="ja-JP" altLang="en-US" sz="1985" b="1" dirty="0">
                <a:latin typeface="ＭＳ Ｐゴシック" panose="020B0600070205080204" pitchFamily="50" charset="-128"/>
                <a:ea typeface="ＭＳ Ｐゴシック" panose="020B0600070205080204" pitchFamily="50" charset="-128"/>
              </a:rPr>
              <a:t>管理</a:t>
            </a:r>
            <a:r>
              <a:rPr lang="ja-JP" altLang="en-US" sz="1985" b="1" dirty="0">
                <a:latin typeface="ＭＳ Ｐゴシック" panose="020B0600070205080204" pitchFamily="50" charset="-128"/>
                <a:ea typeface="ＭＳ Ｐゴシック" panose="020B0600070205080204" pitchFamily="50" charset="-128"/>
              </a:rPr>
              <a:t>責任者等の研修見直しに伴う経過措置及び配置時の取扱いの緩和等について</a:t>
            </a:r>
            <a:endParaRPr kumimoji="1" lang="ja-JP" altLang="en-US" sz="1985" b="1" dirty="0">
              <a:latin typeface="ＭＳ Ｐゴシック" panose="020B0600070205080204" pitchFamily="50" charset="-128"/>
              <a:ea typeface="ＭＳ Ｐゴシック" panose="020B0600070205080204" pitchFamily="50" charset="-128"/>
            </a:endParaRPr>
          </a:p>
        </p:txBody>
      </p:sp>
      <p:sp>
        <p:nvSpPr>
          <p:cNvPr id="4" name="コンテンツ プレースホルダー 2"/>
          <p:cNvSpPr txBox="1">
            <a:spLocks/>
          </p:cNvSpPr>
          <p:nvPr/>
        </p:nvSpPr>
        <p:spPr>
          <a:xfrm>
            <a:off x="515167" y="998717"/>
            <a:ext cx="9607658" cy="2382265"/>
          </a:xfrm>
          <a:prstGeom prst="rect">
            <a:avLst/>
          </a:prstGeom>
        </p:spPr>
        <p:txBody>
          <a:bodyPr vert="horz" lIns="100838" tIns="50419" rIns="100838" bIns="50419"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en-US" altLang="ja-JP" sz="1764" dirty="0">
              <a:latin typeface="ＭＳ Ｐゴシック" panose="020B0600070205080204" pitchFamily="50" charset="-128"/>
              <a:ea typeface="ＭＳ Ｐゴシック" panose="020B0600070205080204" pitchFamily="50" charset="-128"/>
            </a:endParaRPr>
          </a:p>
          <a:p>
            <a:pPr marL="0" indent="0">
              <a:buNone/>
            </a:pPr>
            <a:endParaRPr lang="ja-JP" altLang="en-US" sz="1764"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8996790" y="3002330"/>
            <a:ext cx="1034677" cy="171174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サービス管理責任者等更新</a:t>
            </a:r>
            <a:r>
              <a:rPr lang="ja-JP" altLang="en-US" sz="1213"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213" dirty="0">
                <a:solidFill>
                  <a:schemeClr val="tx1"/>
                </a:solidFill>
                <a:latin typeface="ＭＳ Ｐゴシック" panose="020B0600070205080204" pitchFamily="50" charset="-128"/>
                <a:ea typeface="ＭＳ Ｐゴシック" panose="020B0600070205080204" pitchFamily="50" charset="-128"/>
              </a:rPr>
              <a:t>※</a:t>
            </a:r>
            <a:r>
              <a:rPr lang="ja-JP" altLang="en-US" sz="1213" dirty="0">
                <a:solidFill>
                  <a:schemeClr val="tx1"/>
                </a:solidFill>
                <a:latin typeface="ＭＳ Ｐゴシック" panose="020B0600070205080204" pitchFamily="50" charset="-128"/>
                <a:ea typeface="ＭＳ Ｐゴシック" panose="020B0600070205080204" pitchFamily="50" charset="-128"/>
              </a:rPr>
              <a:t>実践研修</a:t>
            </a:r>
            <a:r>
              <a:rPr lang="ja-JP" altLang="en-US" sz="1213" dirty="0">
                <a:solidFill>
                  <a:schemeClr val="tx1"/>
                </a:solidFill>
                <a:latin typeface="ＭＳ Ｐゴシック" panose="020B0600070205080204" pitchFamily="50" charset="-128"/>
                <a:ea typeface="ＭＳ Ｐゴシック" panose="020B0600070205080204" pitchFamily="50" charset="-128"/>
              </a:rPr>
              <a:t>修了後</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５</a:t>
            </a:r>
            <a:r>
              <a:rPr lang="ja-JP" altLang="en-US" sz="1213" dirty="0">
                <a:solidFill>
                  <a:schemeClr val="tx1"/>
                </a:solidFill>
                <a:latin typeface="ＭＳ Ｐゴシック" panose="020B0600070205080204" pitchFamily="50" charset="-128"/>
                <a:ea typeface="ＭＳ Ｐゴシック" panose="020B0600070205080204" pitchFamily="50" charset="-128"/>
              </a:rPr>
              <a:t>年毎</a:t>
            </a:r>
            <a:r>
              <a:rPr lang="ja-JP" altLang="en-US" sz="1213" dirty="0">
                <a:solidFill>
                  <a:schemeClr val="tx1"/>
                </a:solidFill>
                <a:latin typeface="ＭＳ Ｐゴシック" panose="020B0600070205080204" pitchFamily="50" charset="-128"/>
                <a:ea typeface="ＭＳ Ｐゴシック" panose="020B0600070205080204" pitchFamily="50" charset="-128"/>
              </a:rPr>
              <a:t>に受講</a:t>
            </a:r>
          </a:p>
        </p:txBody>
      </p:sp>
      <p:cxnSp>
        <p:nvCxnSpPr>
          <p:cNvPr id="23" name="直線矢印コネクタ 22"/>
          <p:cNvCxnSpPr>
            <a:stCxn id="43" idx="3"/>
          </p:cNvCxnSpPr>
          <p:nvPr/>
        </p:nvCxnSpPr>
        <p:spPr>
          <a:xfrm>
            <a:off x="1343740" y="6786399"/>
            <a:ext cx="2449730"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5382947" y="6688262"/>
            <a:ext cx="2228981" cy="20419"/>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8472631" y="6708681"/>
            <a:ext cx="510925"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484131" y="4893149"/>
            <a:ext cx="3205677" cy="626501"/>
          </a:xfrm>
          <a:prstGeom prst="rect">
            <a:avLst/>
          </a:prstGeom>
        </p:spPr>
        <p:style>
          <a:lnRef idx="1">
            <a:schemeClr val="accent3"/>
          </a:lnRef>
          <a:fillRef idx="2">
            <a:schemeClr val="accent3"/>
          </a:fillRef>
          <a:effectRef idx="1">
            <a:schemeClr val="accent3"/>
          </a:effectRef>
          <a:fontRef idx="minor">
            <a:schemeClr val="dk1"/>
          </a:fontRef>
        </p:style>
        <p:txBody>
          <a:bodyPr vert="horz" rtlCol="0" anchor="ctr"/>
          <a:lstStyle/>
          <a:p>
            <a:pPr algn="ctr"/>
            <a:r>
              <a:rPr lang="ja-JP" altLang="en-US" sz="1544" b="1" dirty="0">
                <a:solidFill>
                  <a:schemeClr val="tx1"/>
                </a:solidFill>
                <a:latin typeface="ＭＳ Ｐゴシック" panose="020B0600070205080204" pitchFamily="50" charset="-128"/>
                <a:ea typeface="ＭＳ Ｐゴシック" panose="020B0600070205080204" pitchFamily="50" charset="-128"/>
              </a:rPr>
              <a:t>配置時の取扱いの緩和等について</a:t>
            </a:r>
            <a:endParaRPr lang="en-US" altLang="ja-JP" sz="1544"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46" name="直線矢印コネクタ 45"/>
          <p:cNvCxnSpPr>
            <a:stCxn id="15" idx="3"/>
            <a:endCxn id="33" idx="1"/>
          </p:cNvCxnSpPr>
          <p:nvPr/>
        </p:nvCxnSpPr>
        <p:spPr>
          <a:xfrm>
            <a:off x="1343740" y="3812362"/>
            <a:ext cx="2449730"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正方形/長方形 57"/>
          <p:cNvSpPr/>
          <p:nvPr/>
        </p:nvSpPr>
        <p:spPr>
          <a:xfrm>
            <a:off x="484130" y="663367"/>
            <a:ext cx="9762136" cy="4136943"/>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sz="1985">
              <a:latin typeface="ＭＳ Ｐゴシック" panose="020B0600070205080204" pitchFamily="50" charset="-128"/>
              <a:ea typeface="ＭＳ Ｐゴシック" panose="020B0600070205080204" pitchFamily="50" charset="-128"/>
            </a:endParaRPr>
          </a:p>
        </p:txBody>
      </p:sp>
      <p:sp>
        <p:nvSpPr>
          <p:cNvPr id="62" name="左右矢印 61"/>
          <p:cNvSpPr/>
          <p:nvPr/>
        </p:nvSpPr>
        <p:spPr>
          <a:xfrm>
            <a:off x="5391764" y="6095770"/>
            <a:ext cx="2228981" cy="443075"/>
          </a:xfrm>
          <a:prstGeom prst="left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ja-JP" altLang="en-US" sz="1985">
              <a:latin typeface="ＭＳ Ｐゴシック" panose="020B0600070205080204" pitchFamily="50" charset="-128"/>
              <a:ea typeface="ＭＳ Ｐゴシック" panose="020B0600070205080204" pitchFamily="50" charset="-128"/>
            </a:endParaRPr>
          </a:p>
        </p:txBody>
      </p:sp>
      <p:cxnSp>
        <p:nvCxnSpPr>
          <p:cNvPr id="64" name="直線矢印コネクタ 63"/>
          <p:cNvCxnSpPr/>
          <p:nvPr/>
        </p:nvCxnSpPr>
        <p:spPr>
          <a:xfrm>
            <a:off x="8472631" y="3815611"/>
            <a:ext cx="524159"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左右矢印 2"/>
          <p:cNvSpPr/>
          <p:nvPr/>
        </p:nvSpPr>
        <p:spPr>
          <a:xfrm>
            <a:off x="5451740" y="3159448"/>
            <a:ext cx="2160189" cy="443075"/>
          </a:xfrm>
          <a:prstGeom prst="lef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ja-JP" altLang="en-US" sz="1985">
              <a:latin typeface="ＭＳ Ｐゴシック" panose="020B0600070205080204" pitchFamily="50" charset="-128"/>
              <a:ea typeface="ＭＳ Ｐゴシック" panose="020B0600070205080204" pitchFamily="50" charset="-128"/>
            </a:endParaRPr>
          </a:p>
        </p:txBody>
      </p:sp>
      <p:grpSp>
        <p:nvGrpSpPr>
          <p:cNvPr id="30" name="グループ化 29"/>
          <p:cNvGrpSpPr/>
          <p:nvPr/>
        </p:nvGrpSpPr>
        <p:grpSpPr>
          <a:xfrm>
            <a:off x="3793471" y="2910653"/>
            <a:ext cx="1572532" cy="1803424"/>
            <a:chOff x="2332156" y="2068887"/>
            <a:chExt cx="1852667" cy="2441214"/>
          </a:xfrm>
        </p:grpSpPr>
        <p:sp>
          <p:nvSpPr>
            <p:cNvPr id="31" name="正方形/長方形 30"/>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相談支援従事者</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初任者</a:t>
              </a:r>
              <a:r>
                <a:rPr lang="ja-JP" altLang="en-US" sz="1213"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講義</a:t>
              </a:r>
              <a:r>
                <a:rPr lang="ja-JP" altLang="en-US" sz="1213" dirty="0">
                  <a:solidFill>
                    <a:schemeClr val="tx1"/>
                  </a:solidFill>
                  <a:latin typeface="ＭＳ Ｐゴシック" panose="020B0600070205080204" pitchFamily="50" charset="-128"/>
                  <a:ea typeface="ＭＳ Ｐゴシック" panose="020B0600070205080204" pitchFamily="50" charset="-128"/>
                </a:rPr>
                <a:t>部分</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基礎研修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講義</a:t>
              </a:r>
              <a:r>
                <a:rPr lang="ja-JP" altLang="en-US" sz="1213" dirty="0">
                  <a:solidFill>
                    <a:schemeClr val="tx1"/>
                  </a:solidFill>
                  <a:latin typeface="ＭＳ Ｐゴシック" panose="020B0600070205080204" pitchFamily="50" charset="-128"/>
                  <a:ea typeface="ＭＳ Ｐゴシック" panose="020B0600070205080204" pitchFamily="50" charset="-128"/>
                </a:rPr>
                <a:t>・</a:t>
              </a:r>
              <a:r>
                <a:rPr lang="ja-JP" altLang="en-US" sz="1213" dirty="0">
                  <a:solidFill>
                    <a:schemeClr val="tx1"/>
                  </a:solidFill>
                  <a:latin typeface="ＭＳ Ｐゴシック" panose="020B0600070205080204" pitchFamily="50" charset="-128"/>
                  <a:ea typeface="ＭＳ Ｐゴシック" panose="020B0600070205080204" pitchFamily="50" charset="-128"/>
                </a:rPr>
                <a:t>演習</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sp>
          <p:nvSpPr>
            <p:cNvPr id="33" name="正方形/長方形 32"/>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23"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38" name="正方形/長方形 37"/>
          <p:cNvSpPr/>
          <p:nvPr/>
        </p:nvSpPr>
        <p:spPr>
          <a:xfrm>
            <a:off x="7647312" y="3002327"/>
            <a:ext cx="825318" cy="1711747"/>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実践</a:t>
            </a:r>
            <a:r>
              <a:rPr lang="ja-JP" altLang="en-US" sz="1213"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講義・</a:t>
            </a:r>
            <a:r>
              <a:rPr lang="ja-JP" altLang="en-US" sz="1213" dirty="0">
                <a:solidFill>
                  <a:schemeClr val="tx1"/>
                </a:solidFill>
                <a:latin typeface="ＭＳ Ｐゴシック" panose="020B0600070205080204" pitchFamily="50" charset="-128"/>
                <a:ea typeface="ＭＳ Ｐゴシック" panose="020B0600070205080204" pitchFamily="50" charset="-128"/>
              </a:rPr>
              <a:t>演習</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正方形/長方形 14"/>
          <p:cNvSpPr/>
          <p:nvPr/>
        </p:nvSpPr>
        <p:spPr>
          <a:xfrm>
            <a:off x="698510" y="3241440"/>
            <a:ext cx="645229" cy="114184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ja-JP" altLang="en-US" sz="1985" dirty="0">
                <a:latin typeface="ＭＳ Ｐゴシック" panose="020B0600070205080204" pitchFamily="50" charset="-128"/>
                <a:ea typeface="ＭＳ Ｐゴシック" panose="020B0600070205080204" pitchFamily="50" charset="-128"/>
              </a:rPr>
              <a:t>入職</a:t>
            </a:r>
            <a:endParaRPr lang="ja-JP" altLang="en-US" sz="1985" dirty="0">
              <a:latin typeface="ＭＳ Ｐゴシック" panose="020B0600070205080204" pitchFamily="50" charset="-128"/>
              <a:ea typeface="ＭＳ Ｐゴシック" panose="020B0600070205080204" pitchFamily="50" charset="-128"/>
            </a:endParaRPr>
          </a:p>
        </p:txBody>
      </p:sp>
      <p:sp>
        <p:nvSpPr>
          <p:cNvPr id="43" name="正方形/長方形 42"/>
          <p:cNvSpPr/>
          <p:nvPr/>
        </p:nvSpPr>
        <p:spPr>
          <a:xfrm>
            <a:off x="698510" y="6178084"/>
            <a:ext cx="645229" cy="121663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1985" dirty="0">
                <a:latin typeface="ＭＳ Ｐゴシック" panose="020B0600070205080204" pitchFamily="50" charset="-128"/>
                <a:ea typeface="ＭＳ Ｐゴシック" panose="020B0600070205080204" pitchFamily="50" charset="-128"/>
              </a:rPr>
              <a:t>入職</a:t>
            </a:r>
            <a:endParaRPr lang="ja-JP" altLang="en-US" sz="1985" dirty="0">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1239180" y="2873155"/>
            <a:ext cx="2486418" cy="838948"/>
          </a:xfrm>
          <a:prstGeom prst="rect">
            <a:avLst/>
          </a:prstGeom>
        </p:spPr>
        <p:txBody>
          <a:bodyPr wrap="square">
            <a:spAutoFit/>
          </a:bodyPr>
          <a:lstStyle/>
          <a:p>
            <a:pPr algn="ctr"/>
            <a:r>
              <a:rPr lang="ja-JP" altLang="en-US" sz="1213" dirty="0">
                <a:latin typeface="ＭＳ Ｐゴシック" panose="020B0600070205080204" pitchFamily="50" charset="-128"/>
                <a:ea typeface="ＭＳ Ｐゴシック" panose="020B0600070205080204" pitchFamily="50" charset="-128"/>
              </a:rPr>
              <a:t>＜実務経験＞</a:t>
            </a:r>
            <a:endParaRPr lang="en-US" altLang="ja-JP" sz="1213" dirty="0">
              <a:latin typeface="ＭＳ Ｐゴシック" panose="020B0600070205080204" pitchFamily="50" charset="-128"/>
              <a:ea typeface="ＭＳ Ｐゴシック" panose="020B0600070205080204" pitchFamily="50" charset="-128"/>
            </a:endParaRPr>
          </a:p>
          <a:p>
            <a:pPr algn="ctr"/>
            <a:r>
              <a:rPr lang="ja-JP" altLang="en-US" sz="1213" dirty="0">
                <a:latin typeface="ＭＳ Ｐゴシック" panose="020B0600070205080204" pitchFamily="50" charset="-128"/>
                <a:ea typeface="ＭＳ Ｐゴシック" panose="020B0600070205080204" pitchFamily="50" charset="-128"/>
              </a:rPr>
              <a:t>相談支援業務</a:t>
            </a:r>
            <a:r>
              <a:rPr lang="ja-JP" altLang="en-US" sz="1213" dirty="0">
                <a:latin typeface="ＭＳ Ｐゴシック" panose="020B0600070205080204" pitchFamily="50" charset="-128"/>
                <a:ea typeface="ＭＳ Ｐゴシック" panose="020B0600070205080204" pitchFamily="50" charset="-128"/>
              </a:rPr>
              <a:t>５年</a:t>
            </a:r>
            <a:endParaRPr lang="en-US" altLang="ja-JP" sz="1213" dirty="0">
              <a:latin typeface="ＭＳ Ｐゴシック" panose="020B0600070205080204" pitchFamily="50" charset="-128"/>
              <a:ea typeface="ＭＳ Ｐゴシック" panose="020B0600070205080204" pitchFamily="50" charset="-128"/>
            </a:endParaRPr>
          </a:p>
          <a:p>
            <a:pPr algn="ctr"/>
            <a:r>
              <a:rPr lang="ja-JP" altLang="en-US" sz="1213" dirty="0">
                <a:latin typeface="ＭＳ Ｐゴシック" panose="020B0600070205080204" pitchFamily="50" charset="-128"/>
                <a:ea typeface="ＭＳ Ｐゴシック" panose="020B0600070205080204" pitchFamily="50" charset="-128"/>
              </a:rPr>
              <a:t>（有資格者の場合は３年）以上</a:t>
            </a:r>
            <a:endParaRPr lang="en-US" altLang="ja-JP" sz="1213" dirty="0">
              <a:latin typeface="ＭＳ Ｐゴシック" panose="020B0600070205080204" pitchFamily="50" charset="-128"/>
              <a:ea typeface="ＭＳ Ｐゴシック" panose="020B0600070205080204" pitchFamily="50" charset="-128"/>
            </a:endParaRPr>
          </a:p>
          <a:p>
            <a:pPr algn="ctr"/>
            <a:r>
              <a:rPr lang="ja-JP" altLang="en-US" sz="1213" dirty="0">
                <a:latin typeface="ＭＳ Ｐゴシック" panose="020B0600070205080204" pitchFamily="50" charset="-128"/>
                <a:ea typeface="ＭＳ Ｐゴシック" panose="020B0600070205080204" pitchFamily="50" charset="-128"/>
              </a:rPr>
              <a:t>もしくは</a:t>
            </a:r>
            <a:r>
              <a:rPr lang="ja-JP" altLang="en-US" sz="1213" dirty="0">
                <a:latin typeface="ＭＳ Ｐゴシック" panose="020B0600070205080204" pitchFamily="50" charset="-128"/>
                <a:ea typeface="ＭＳ Ｐゴシック" panose="020B0600070205080204" pitchFamily="50" charset="-128"/>
              </a:rPr>
              <a:t>直接</a:t>
            </a:r>
            <a:r>
              <a:rPr lang="ja-JP" altLang="en-US" sz="1213" dirty="0">
                <a:latin typeface="ＭＳ Ｐゴシック" panose="020B0600070205080204" pitchFamily="50" charset="-128"/>
                <a:ea typeface="ＭＳ Ｐゴシック" panose="020B0600070205080204" pitchFamily="50" charset="-128"/>
              </a:rPr>
              <a:t>支援</a:t>
            </a:r>
            <a:r>
              <a:rPr lang="ja-JP" altLang="en-US" sz="1213" dirty="0">
                <a:latin typeface="ＭＳ Ｐゴシック" panose="020B0600070205080204" pitchFamily="50" charset="-128"/>
                <a:ea typeface="ＭＳ Ｐゴシック" panose="020B0600070205080204" pitchFamily="50" charset="-128"/>
              </a:rPr>
              <a:t>業務</a:t>
            </a:r>
            <a:r>
              <a:rPr lang="ja-JP" altLang="en-US" sz="1213" b="1" dirty="0">
                <a:solidFill>
                  <a:srgbClr val="FF0000"/>
                </a:solidFill>
                <a:latin typeface="ＭＳ Ｐゴシック" panose="020B0600070205080204" pitchFamily="50" charset="-128"/>
                <a:ea typeface="ＭＳ Ｐゴシック" panose="020B0600070205080204" pitchFamily="50" charset="-128"/>
              </a:rPr>
              <a:t>８</a:t>
            </a:r>
            <a:r>
              <a:rPr lang="ja-JP" altLang="en-US" sz="1213" b="1" dirty="0">
                <a:solidFill>
                  <a:srgbClr val="FF0000"/>
                </a:solidFill>
                <a:latin typeface="ＭＳ Ｐゴシック" panose="020B0600070205080204" pitchFamily="50" charset="-128"/>
                <a:ea typeface="ＭＳ Ｐゴシック" panose="020B0600070205080204" pitchFamily="50" charset="-128"/>
              </a:rPr>
              <a:t>年</a:t>
            </a:r>
            <a:r>
              <a:rPr lang="ja-JP" altLang="en-US" sz="1213" dirty="0">
                <a:latin typeface="ＭＳ Ｐゴシック" panose="020B0600070205080204" pitchFamily="50" charset="-128"/>
                <a:ea typeface="ＭＳ Ｐゴシック" panose="020B0600070205080204" pitchFamily="50" charset="-128"/>
              </a:rPr>
              <a:t>以上</a:t>
            </a:r>
            <a:endParaRPr lang="en-US" altLang="ja-JP" sz="1213" dirty="0">
              <a:latin typeface="ＭＳ Ｐゴシック" panose="020B0600070205080204" pitchFamily="50" charset="-128"/>
              <a:ea typeface="ＭＳ Ｐゴシック" panose="020B0600070205080204" pitchFamily="50" charset="-128"/>
            </a:endParaRPr>
          </a:p>
        </p:txBody>
      </p:sp>
      <p:sp>
        <p:nvSpPr>
          <p:cNvPr id="45" name="正方形/長方形 44"/>
          <p:cNvSpPr/>
          <p:nvPr/>
        </p:nvSpPr>
        <p:spPr>
          <a:xfrm>
            <a:off x="1392533" y="5900824"/>
            <a:ext cx="2400938" cy="838948"/>
          </a:xfrm>
          <a:prstGeom prst="rect">
            <a:avLst/>
          </a:prstGeom>
        </p:spPr>
        <p:txBody>
          <a:bodyPr wrap="square">
            <a:spAutoFit/>
          </a:bodyPr>
          <a:lstStyle/>
          <a:p>
            <a:pPr algn="ctr"/>
            <a:r>
              <a:rPr lang="ja-JP" altLang="en-US" sz="1213" dirty="0">
                <a:latin typeface="ＭＳ Ｐゴシック" panose="020B0600070205080204" pitchFamily="50" charset="-128"/>
                <a:ea typeface="ＭＳ Ｐゴシック" panose="020B0600070205080204" pitchFamily="50" charset="-128"/>
              </a:rPr>
              <a:t>＜</a:t>
            </a:r>
            <a:r>
              <a:rPr lang="ja-JP" altLang="en-US" sz="1213" dirty="0">
                <a:latin typeface="ＭＳ Ｐゴシック" panose="020B0600070205080204" pitchFamily="50" charset="-128"/>
                <a:ea typeface="ＭＳ Ｐゴシック" panose="020B0600070205080204" pitchFamily="50" charset="-128"/>
              </a:rPr>
              <a:t>受講対象</a:t>
            </a:r>
            <a:r>
              <a:rPr lang="ja-JP" altLang="en-US" sz="1213" dirty="0">
                <a:latin typeface="ＭＳ Ｐゴシック" panose="020B0600070205080204" pitchFamily="50" charset="-128"/>
                <a:ea typeface="ＭＳ Ｐゴシック" panose="020B0600070205080204" pitchFamily="50" charset="-128"/>
              </a:rPr>
              <a:t>＞</a:t>
            </a:r>
            <a:endParaRPr lang="en-US" altLang="ja-JP" sz="1213" dirty="0">
              <a:latin typeface="ＭＳ Ｐゴシック" panose="020B0600070205080204" pitchFamily="50" charset="-128"/>
              <a:ea typeface="ＭＳ Ｐゴシック" panose="020B0600070205080204" pitchFamily="50" charset="-128"/>
            </a:endParaRPr>
          </a:p>
          <a:p>
            <a:pPr algn="ctr"/>
            <a:r>
              <a:rPr lang="ja-JP" altLang="en-US" sz="1213" dirty="0">
                <a:latin typeface="ＭＳ Ｐゴシック" panose="020B0600070205080204" pitchFamily="50" charset="-128"/>
                <a:ea typeface="ＭＳ Ｐゴシック" panose="020B0600070205080204" pitchFamily="50" charset="-128"/>
              </a:rPr>
              <a:t>相談支援業務</a:t>
            </a:r>
            <a:r>
              <a:rPr lang="ja-JP" altLang="en-US" sz="1213" b="1" dirty="0">
                <a:solidFill>
                  <a:srgbClr val="FF0000"/>
                </a:solidFill>
                <a:latin typeface="ＭＳ Ｐゴシック" panose="020B0600070205080204" pitchFamily="50" charset="-128"/>
                <a:ea typeface="ＭＳ Ｐゴシック" panose="020B0600070205080204" pitchFamily="50" charset="-128"/>
              </a:rPr>
              <a:t>３年</a:t>
            </a:r>
            <a:r>
              <a:rPr lang="ja-JP" altLang="en-US" sz="1213" dirty="0">
                <a:latin typeface="ＭＳ Ｐゴシック" panose="020B0600070205080204" pitchFamily="50" charset="-128"/>
                <a:ea typeface="ＭＳ Ｐゴシック" panose="020B0600070205080204" pitchFamily="50" charset="-128"/>
              </a:rPr>
              <a:t>以上</a:t>
            </a:r>
            <a:endParaRPr lang="en-US" altLang="ja-JP" sz="1213" dirty="0">
              <a:latin typeface="ＭＳ Ｐゴシック" panose="020B0600070205080204" pitchFamily="50" charset="-128"/>
              <a:ea typeface="ＭＳ Ｐゴシック" panose="020B0600070205080204" pitchFamily="50" charset="-128"/>
            </a:endParaRPr>
          </a:p>
          <a:p>
            <a:pPr algn="ctr"/>
            <a:r>
              <a:rPr lang="ja-JP" altLang="en-US" sz="1213" dirty="0">
                <a:latin typeface="ＭＳ Ｐゴシック" panose="020B0600070205080204" pitchFamily="50" charset="-128"/>
                <a:ea typeface="ＭＳ Ｐゴシック" panose="020B0600070205080204" pitchFamily="50" charset="-128"/>
              </a:rPr>
              <a:t>（有資格者の場合</a:t>
            </a:r>
            <a:r>
              <a:rPr lang="ja-JP" altLang="en-US" sz="1213" dirty="0">
                <a:latin typeface="ＭＳ Ｐゴシック" panose="020B0600070205080204" pitchFamily="50" charset="-128"/>
                <a:ea typeface="ＭＳ Ｐゴシック" panose="020B0600070205080204" pitchFamily="50" charset="-128"/>
              </a:rPr>
              <a:t>は１年</a:t>
            </a:r>
            <a:r>
              <a:rPr lang="ja-JP" altLang="en-US" sz="1213" dirty="0">
                <a:latin typeface="ＭＳ Ｐゴシック" panose="020B0600070205080204" pitchFamily="50" charset="-128"/>
                <a:ea typeface="ＭＳ Ｐゴシック" panose="020B0600070205080204" pitchFamily="50" charset="-128"/>
              </a:rPr>
              <a:t>）以上</a:t>
            </a:r>
            <a:endParaRPr lang="en-US" altLang="ja-JP" sz="1213" dirty="0">
              <a:latin typeface="ＭＳ Ｐゴシック" panose="020B0600070205080204" pitchFamily="50" charset="-128"/>
              <a:ea typeface="ＭＳ Ｐゴシック" panose="020B0600070205080204" pitchFamily="50" charset="-128"/>
            </a:endParaRPr>
          </a:p>
          <a:p>
            <a:pPr algn="ctr"/>
            <a:r>
              <a:rPr lang="ja-JP" altLang="en-US" sz="1213" dirty="0">
                <a:latin typeface="ＭＳ Ｐゴシック" panose="020B0600070205080204" pitchFamily="50" charset="-128"/>
                <a:ea typeface="ＭＳ Ｐゴシック" panose="020B0600070205080204" pitchFamily="50" charset="-128"/>
              </a:rPr>
              <a:t>　もしくは直接</a:t>
            </a:r>
            <a:r>
              <a:rPr lang="ja-JP" altLang="en-US" sz="1213" dirty="0">
                <a:latin typeface="ＭＳ Ｐゴシック" panose="020B0600070205080204" pitchFamily="50" charset="-128"/>
                <a:ea typeface="ＭＳ Ｐゴシック" panose="020B0600070205080204" pitchFamily="50" charset="-128"/>
              </a:rPr>
              <a:t>支援</a:t>
            </a:r>
            <a:r>
              <a:rPr lang="ja-JP" altLang="en-US" sz="1213" dirty="0">
                <a:latin typeface="ＭＳ Ｐゴシック" panose="020B0600070205080204" pitchFamily="50" charset="-128"/>
                <a:ea typeface="ＭＳ Ｐゴシック" panose="020B0600070205080204" pitchFamily="50" charset="-128"/>
              </a:rPr>
              <a:t>業務</a:t>
            </a:r>
            <a:r>
              <a:rPr lang="ja-JP" altLang="en-US" sz="1213" b="1" dirty="0">
                <a:solidFill>
                  <a:srgbClr val="FF0000"/>
                </a:solidFill>
                <a:latin typeface="ＭＳ Ｐゴシック" panose="020B0600070205080204" pitchFamily="50" charset="-128"/>
                <a:ea typeface="ＭＳ Ｐゴシック" panose="020B0600070205080204" pitchFamily="50" charset="-128"/>
              </a:rPr>
              <a:t>６年</a:t>
            </a:r>
            <a:r>
              <a:rPr lang="ja-JP" altLang="en-US" sz="1213" dirty="0">
                <a:latin typeface="ＭＳ Ｐゴシック" panose="020B0600070205080204" pitchFamily="50" charset="-128"/>
                <a:ea typeface="ＭＳ Ｐゴシック" panose="020B0600070205080204" pitchFamily="50" charset="-128"/>
              </a:rPr>
              <a:t>以上</a:t>
            </a:r>
            <a:endParaRPr lang="en-US" altLang="ja-JP" sz="1213" dirty="0">
              <a:latin typeface="ＭＳ Ｐゴシック" panose="020B0600070205080204" pitchFamily="50" charset="-128"/>
              <a:ea typeface="ＭＳ Ｐゴシック" panose="020B0600070205080204" pitchFamily="50" charset="-128"/>
            </a:endParaRPr>
          </a:p>
        </p:txBody>
      </p:sp>
      <p:sp>
        <p:nvSpPr>
          <p:cNvPr id="51" name="正方形/長方形 50"/>
          <p:cNvSpPr/>
          <p:nvPr/>
        </p:nvSpPr>
        <p:spPr>
          <a:xfrm>
            <a:off x="5338629" y="6795130"/>
            <a:ext cx="2282116" cy="270523"/>
          </a:xfrm>
          <a:prstGeom prst="rect">
            <a:avLst/>
          </a:prstGeom>
        </p:spPr>
        <p:txBody>
          <a:bodyPr wrap="square">
            <a:spAutoFit/>
          </a:bodyPr>
          <a:lstStyle/>
          <a:p>
            <a:pPr algn="ctr"/>
            <a:r>
              <a:rPr lang="ja-JP" altLang="en-US" sz="1158" dirty="0">
                <a:latin typeface="ＭＳ Ｐゴシック" panose="020B0600070205080204" pitchFamily="50" charset="-128"/>
                <a:ea typeface="ＭＳ Ｐゴシック" panose="020B0600070205080204" pitchFamily="50" charset="-128"/>
              </a:rPr>
              <a:t>基礎研修修了</a:t>
            </a:r>
            <a:r>
              <a:rPr lang="ja-JP" altLang="en-US" sz="1158" dirty="0">
                <a:latin typeface="ＭＳ Ｐゴシック" panose="020B0600070205080204" pitchFamily="50" charset="-128"/>
                <a:ea typeface="ＭＳ Ｐゴシック" panose="020B0600070205080204" pitchFamily="50" charset="-128"/>
              </a:rPr>
              <a:t>後</a:t>
            </a:r>
            <a:r>
              <a:rPr lang="en-US" altLang="ja-JP" sz="1158" dirty="0">
                <a:latin typeface="ＭＳ Ｐゴシック" panose="020B0600070205080204" pitchFamily="50" charset="-128"/>
                <a:ea typeface="ＭＳ Ｐゴシック" panose="020B0600070205080204" pitchFamily="50" charset="-128"/>
              </a:rPr>
              <a:t>2</a:t>
            </a:r>
            <a:r>
              <a:rPr lang="ja-JP" altLang="en-US" sz="1158" dirty="0">
                <a:latin typeface="ＭＳ Ｐゴシック" panose="020B0600070205080204" pitchFamily="50" charset="-128"/>
                <a:ea typeface="ＭＳ Ｐゴシック" panose="020B0600070205080204" pitchFamily="50" charset="-128"/>
              </a:rPr>
              <a:t>年以上の実務</a:t>
            </a:r>
            <a:endParaRPr lang="en-US" altLang="ja-JP" sz="1158" dirty="0">
              <a:latin typeface="ＭＳ Ｐゴシック" panose="020B0600070205080204" pitchFamily="50" charset="-128"/>
              <a:ea typeface="ＭＳ Ｐゴシック" panose="020B0600070205080204" pitchFamily="50" charset="-128"/>
            </a:endParaRPr>
          </a:p>
        </p:txBody>
      </p:sp>
      <p:sp>
        <p:nvSpPr>
          <p:cNvPr id="59" name="正方形/長方形 58"/>
          <p:cNvSpPr/>
          <p:nvPr/>
        </p:nvSpPr>
        <p:spPr>
          <a:xfrm>
            <a:off x="5382948" y="3908113"/>
            <a:ext cx="2228981" cy="448713"/>
          </a:xfrm>
          <a:prstGeom prst="rect">
            <a:avLst/>
          </a:prstGeom>
        </p:spPr>
        <p:txBody>
          <a:bodyPr wrap="square">
            <a:spAutoFit/>
          </a:bodyPr>
          <a:lstStyle/>
          <a:p>
            <a:pPr algn="ctr"/>
            <a:r>
              <a:rPr lang="ja-JP" altLang="en-US" sz="1158" dirty="0">
                <a:latin typeface="ＭＳ Ｐゴシック" panose="020B0600070205080204" pitchFamily="50" charset="-128"/>
                <a:ea typeface="ＭＳ Ｐゴシック" panose="020B0600070205080204" pitchFamily="50" charset="-128"/>
              </a:rPr>
              <a:t>基礎研修修了</a:t>
            </a:r>
            <a:r>
              <a:rPr lang="ja-JP" altLang="en-US" sz="1158" dirty="0">
                <a:latin typeface="ＭＳ Ｐゴシック" panose="020B0600070205080204" pitchFamily="50" charset="-128"/>
                <a:ea typeface="ＭＳ Ｐゴシック" panose="020B0600070205080204" pitchFamily="50" charset="-128"/>
              </a:rPr>
              <a:t>後３年間で</a:t>
            </a:r>
            <a:endParaRPr lang="en-US" altLang="ja-JP" sz="1158" dirty="0">
              <a:latin typeface="ＭＳ Ｐゴシック" panose="020B0600070205080204" pitchFamily="50" charset="-128"/>
              <a:ea typeface="ＭＳ Ｐゴシック" panose="020B0600070205080204" pitchFamily="50" charset="-128"/>
            </a:endParaRPr>
          </a:p>
          <a:p>
            <a:pPr algn="ctr"/>
            <a:r>
              <a:rPr lang="ja-JP" altLang="en-US" sz="1158" dirty="0">
                <a:latin typeface="ＭＳ Ｐゴシック" panose="020B0600070205080204" pitchFamily="50" charset="-128"/>
                <a:ea typeface="ＭＳ Ｐゴシック" panose="020B0600070205080204" pitchFamily="50" charset="-128"/>
              </a:rPr>
              <a:t>２年</a:t>
            </a:r>
            <a:r>
              <a:rPr lang="ja-JP" altLang="en-US" sz="1158" dirty="0">
                <a:latin typeface="ＭＳ Ｐゴシック" panose="020B0600070205080204" pitchFamily="50" charset="-128"/>
                <a:ea typeface="ＭＳ Ｐゴシック" panose="020B0600070205080204" pitchFamily="50" charset="-128"/>
              </a:rPr>
              <a:t>以上の実務</a:t>
            </a:r>
            <a:endParaRPr lang="en-US" altLang="ja-JP" sz="1158" dirty="0">
              <a:latin typeface="ＭＳ Ｐゴシック" panose="020B0600070205080204" pitchFamily="50" charset="-128"/>
              <a:ea typeface="ＭＳ Ｐゴシック" panose="020B0600070205080204" pitchFamily="50" charset="-128"/>
            </a:endParaRPr>
          </a:p>
        </p:txBody>
      </p:sp>
      <p:grpSp>
        <p:nvGrpSpPr>
          <p:cNvPr id="37" name="グループ化 36">
            <a:extLst>
              <a:ext uri="{FF2B5EF4-FFF2-40B4-BE49-F238E27FC236}">
                <a16:creationId xmlns="" xmlns:a16="http://schemas.microsoft.com/office/drawing/2014/main" id="{14D6039F-05D0-1A47-942C-D43B72179361}"/>
              </a:ext>
            </a:extLst>
          </p:cNvPr>
          <p:cNvGrpSpPr/>
          <p:nvPr/>
        </p:nvGrpSpPr>
        <p:grpSpPr>
          <a:xfrm>
            <a:off x="304800" y="449268"/>
            <a:ext cx="10083800" cy="79409"/>
            <a:chOff x="0" y="188640"/>
            <a:chExt cx="9144000" cy="72008"/>
          </a:xfrm>
        </p:grpSpPr>
        <p:cxnSp>
          <p:nvCxnSpPr>
            <p:cNvPr id="39" name="直線コネクタ 38">
              <a:extLst>
                <a:ext uri="{FF2B5EF4-FFF2-40B4-BE49-F238E27FC236}">
                  <a16:creationId xmlns="" xmlns:a16="http://schemas.microsoft.com/office/drawing/2014/main" id="{267A116B-83C7-E441-93D3-246BDACB4DDC}"/>
                </a:ext>
              </a:extLst>
            </p:cNvPr>
            <p:cNvCxnSpPr/>
            <p:nvPr/>
          </p:nvCxnSpPr>
          <p:spPr>
            <a:xfrm>
              <a:off x="0" y="188640"/>
              <a:ext cx="9144000" cy="0"/>
            </a:xfrm>
            <a:prstGeom prst="line">
              <a:avLst/>
            </a:prstGeom>
            <a:ln>
              <a:solidFill>
                <a:srgbClr val="99CCFF"/>
              </a:solidFill>
            </a:ln>
          </p:spPr>
          <p:style>
            <a:lnRef idx="1">
              <a:schemeClr val="accent1"/>
            </a:lnRef>
            <a:fillRef idx="0">
              <a:schemeClr val="accent1"/>
            </a:fillRef>
            <a:effectRef idx="0">
              <a:schemeClr val="accent1"/>
            </a:effectRef>
            <a:fontRef idx="minor">
              <a:schemeClr val="tx1"/>
            </a:fontRef>
          </p:style>
        </p:cxnSp>
        <p:cxnSp>
          <p:nvCxnSpPr>
            <p:cNvPr id="40" name="直線コネクタ 39">
              <a:extLst>
                <a:ext uri="{FF2B5EF4-FFF2-40B4-BE49-F238E27FC236}">
                  <a16:creationId xmlns="" xmlns:a16="http://schemas.microsoft.com/office/drawing/2014/main" id="{6125FFC1-EC09-1847-B19B-44CDD57F93FE}"/>
                </a:ext>
              </a:extLst>
            </p:cNvPr>
            <p:cNvCxnSpPr/>
            <p:nvPr/>
          </p:nvCxnSpPr>
          <p:spPr>
            <a:xfrm>
              <a:off x="0" y="260648"/>
              <a:ext cx="9144000" cy="0"/>
            </a:xfrm>
            <a:prstGeom prst="line">
              <a:avLst/>
            </a:prstGeom>
            <a:ln w="57150">
              <a:solidFill>
                <a:srgbClr val="99CCFF"/>
              </a:solidFill>
            </a:ln>
          </p:spPr>
          <p:style>
            <a:lnRef idx="1">
              <a:schemeClr val="accent1"/>
            </a:lnRef>
            <a:fillRef idx="0">
              <a:schemeClr val="accent1"/>
            </a:fillRef>
            <a:effectRef idx="0">
              <a:schemeClr val="accent1"/>
            </a:effectRef>
            <a:fontRef idx="minor">
              <a:schemeClr val="tx1"/>
            </a:fontRef>
          </p:style>
        </p:cxnSp>
      </p:grpSp>
      <p:sp>
        <p:nvSpPr>
          <p:cNvPr id="7" name="テキスト ボックス 6"/>
          <p:cNvSpPr txBox="1"/>
          <p:nvPr/>
        </p:nvSpPr>
        <p:spPr>
          <a:xfrm>
            <a:off x="5552006" y="4317837"/>
            <a:ext cx="1959658" cy="397929"/>
          </a:xfrm>
          <a:prstGeom prst="rect">
            <a:avLst/>
          </a:prstGeom>
          <a:noFill/>
        </p:spPr>
        <p:txBody>
          <a:bodyPr wrap="square" rtlCol="0">
            <a:spAutoFit/>
          </a:bodyPr>
          <a:lstStyle/>
          <a:p>
            <a:r>
              <a:rPr lang="en-US" altLang="ja-JP" sz="993" dirty="0">
                <a:latin typeface="ＭＳ Ｐゴシック" panose="020B0600070205080204" pitchFamily="50" charset="-128"/>
                <a:ea typeface="ＭＳ Ｐゴシック" panose="020B0600070205080204" pitchFamily="50" charset="-128"/>
              </a:rPr>
              <a:t>※</a:t>
            </a:r>
            <a:r>
              <a:rPr lang="ja-JP" altLang="en-US" sz="993" dirty="0">
                <a:latin typeface="ＭＳ Ｐゴシック" panose="020B0600070205080204" pitchFamily="50" charset="-128"/>
                <a:ea typeface="ＭＳ Ｐゴシック" panose="020B0600070205080204" pitchFamily="50" charset="-128"/>
              </a:rPr>
              <a:t>基礎研修受講後に実務要件を</a:t>
            </a:r>
            <a:endParaRPr lang="en-US" altLang="ja-JP" sz="993" dirty="0">
              <a:latin typeface="ＭＳ Ｐゴシック" panose="020B0600070205080204" pitchFamily="50" charset="-128"/>
              <a:ea typeface="ＭＳ Ｐゴシック" panose="020B0600070205080204" pitchFamily="50" charset="-128"/>
            </a:endParaRPr>
          </a:p>
          <a:p>
            <a:r>
              <a:rPr lang="ja-JP" altLang="en-US" sz="993" dirty="0">
                <a:latin typeface="ＭＳ Ｐゴシック" panose="020B0600070205080204" pitchFamily="50" charset="-128"/>
                <a:ea typeface="ＭＳ Ｐゴシック" panose="020B0600070205080204" pitchFamily="50" charset="-128"/>
              </a:rPr>
              <a:t>　</a:t>
            </a:r>
            <a:r>
              <a:rPr lang="ja-JP" altLang="en-US" sz="993" dirty="0">
                <a:latin typeface="ＭＳ Ｐゴシック" panose="020B0600070205080204" pitchFamily="50" charset="-128"/>
                <a:ea typeface="ＭＳ Ｐゴシック" panose="020B0600070205080204" pitchFamily="50" charset="-128"/>
              </a:rPr>
              <a:t> 満たした場合を含む。</a:t>
            </a:r>
            <a:endParaRPr lang="ja-JP" altLang="en-US" sz="993" dirty="0">
              <a:latin typeface="ＭＳ Ｐゴシック" panose="020B0600070205080204" pitchFamily="50" charset="-128"/>
              <a:ea typeface="ＭＳ Ｐゴシック" panose="020B0600070205080204" pitchFamily="50" charset="-128"/>
            </a:endParaRPr>
          </a:p>
        </p:txBody>
      </p:sp>
      <p:sp>
        <p:nvSpPr>
          <p:cNvPr id="47" name="正方形/長方形 46"/>
          <p:cNvSpPr/>
          <p:nvPr/>
        </p:nvSpPr>
        <p:spPr>
          <a:xfrm>
            <a:off x="484129" y="663366"/>
            <a:ext cx="2658322" cy="481565"/>
          </a:xfrm>
          <a:prstGeom prst="rect">
            <a:avLst/>
          </a:prstGeom>
        </p:spPr>
        <p:style>
          <a:lnRef idx="1">
            <a:schemeClr val="accent2"/>
          </a:lnRef>
          <a:fillRef idx="2">
            <a:schemeClr val="accent2"/>
          </a:fillRef>
          <a:effectRef idx="1">
            <a:schemeClr val="accent2"/>
          </a:effectRef>
          <a:fontRef idx="minor">
            <a:schemeClr val="dk1"/>
          </a:fontRef>
        </p:style>
        <p:txBody>
          <a:bodyPr vert="horz" rtlCol="0" anchor="ctr"/>
          <a:lstStyle/>
          <a:p>
            <a:pPr algn="ctr"/>
            <a:r>
              <a:rPr lang="ja-JP" altLang="en-US" sz="1544" b="1" dirty="0">
                <a:solidFill>
                  <a:schemeClr val="tx1"/>
                </a:solidFill>
                <a:latin typeface="ＭＳ Ｐゴシック" panose="020B0600070205080204" pitchFamily="50" charset="-128"/>
                <a:ea typeface="ＭＳ Ｐゴシック" panose="020B0600070205080204" pitchFamily="50" charset="-128"/>
              </a:rPr>
              <a:t>経過措置について</a:t>
            </a:r>
            <a:endParaRPr lang="en-US" altLang="ja-JP" sz="1544" b="1" dirty="0">
              <a:solidFill>
                <a:schemeClr val="tx1"/>
              </a:solidFill>
              <a:latin typeface="ＭＳ Ｐゴシック" panose="020B0600070205080204" pitchFamily="50" charset="-128"/>
              <a:ea typeface="ＭＳ Ｐゴシック" panose="020B0600070205080204" pitchFamily="50" charset="-128"/>
            </a:endParaRPr>
          </a:p>
        </p:txBody>
      </p:sp>
      <p:sp>
        <p:nvSpPr>
          <p:cNvPr id="9" name="角丸四角形 8"/>
          <p:cNvSpPr/>
          <p:nvPr/>
        </p:nvSpPr>
        <p:spPr>
          <a:xfrm>
            <a:off x="609416" y="1260475"/>
            <a:ext cx="3539227" cy="399150"/>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544" b="1" dirty="0">
                <a:solidFill>
                  <a:schemeClr val="tx1"/>
                </a:solidFill>
                <a:latin typeface="ＭＳ Ｐゴシック" panose="020B0600070205080204" pitchFamily="50" charset="-128"/>
                <a:ea typeface="ＭＳ Ｐゴシック" panose="020B0600070205080204" pitchFamily="50" charset="-128"/>
              </a:rPr>
              <a:t>①現行研修受講済みの者について</a:t>
            </a:r>
            <a:endParaRPr lang="ja-JP" altLang="en-US" sz="1544" b="1" dirty="0">
              <a:solidFill>
                <a:schemeClr val="tx1"/>
              </a:solidFill>
              <a:latin typeface="ＭＳ Ｐゴシック" panose="020B0600070205080204" pitchFamily="50" charset="-128"/>
              <a:ea typeface="ＭＳ Ｐゴシック" panose="020B0600070205080204" pitchFamily="50" charset="-128"/>
            </a:endParaRPr>
          </a:p>
        </p:txBody>
      </p:sp>
      <p:sp>
        <p:nvSpPr>
          <p:cNvPr id="48" name="角丸四角形 47"/>
          <p:cNvSpPr/>
          <p:nvPr/>
        </p:nvSpPr>
        <p:spPr>
          <a:xfrm>
            <a:off x="609415" y="2247817"/>
            <a:ext cx="5251980" cy="504220"/>
          </a:xfrm>
          <a:prstGeom prst="roundRect">
            <a:avLst/>
          </a:prstGeom>
          <a:ln>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544" b="1" dirty="0">
                <a:solidFill>
                  <a:schemeClr val="tx1"/>
                </a:solidFill>
                <a:latin typeface="ＭＳ Ｐゴシック" panose="020B0600070205080204" pitchFamily="50" charset="-128"/>
                <a:ea typeface="ＭＳ Ｐゴシック" panose="020B0600070205080204" pitchFamily="50" charset="-128"/>
              </a:rPr>
              <a:t>②</a:t>
            </a:r>
            <a:r>
              <a:rPr lang="ja-JP" altLang="en-US" sz="1544" b="1" dirty="0">
                <a:solidFill>
                  <a:schemeClr val="tx1"/>
                </a:solidFill>
                <a:latin typeface="ＭＳ Ｐゴシック" panose="020B0600070205080204" pitchFamily="50" charset="-128"/>
                <a:ea typeface="ＭＳ Ｐゴシック" panose="020B0600070205080204" pitchFamily="50" charset="-128"/>
              </a:rPr>
              <a:t>基礎研修受講時点</a:t>
            </a:r>
            <a:r>
              <a:rPr lang="ja-JP" altLang="en-US" sz="1544" b="1" dirty="0">
                <a:solidFill>
                  <a:schemeClr val="tx1"/>
                </a:solidFill>
                <a:latin typeface="ＭＳ Ｐゴシック" panose="020B0600070205080204" pitchFamily="50" charset="-128"/>
                <a:ea typeface="ＭＳ Ｐゴシック" panose="020B0600070205080204" pitchFamily="50" charset="-128"/>
              </a:rPr>
              <a:t>で実務</a:t>
            </a:r>
            <a:r>
              <a:rPr lang="ja-JP" altLang="en-US" sz="1544" b="1" dirty="0">
                <a:solidFill>
                  <a:schemeClr val="tx1"/>
                </a:solidFill>
                <a:latin typeface="ＭＳ Ｐゴシック" panose="020B0600070205080204" pitchFamily="50" charset="-128"/>
                <a:ea typeface="ＭＳ Ｐゴシック" panose="020B0600070205080204" pitchFamily="50" charset="-128"/>
              </a:rPr>
              <a:t>要件を満たして</a:t>
            </a:r>
            <a:r>
              <a:rPr lang="ja-JP" altLang="en-US" sz="1544" b="1" dirty="0">
                <a:solidFill>
                  <a:schemeClr val="tx1"/>
                </a:solidFill>
                <a:latin typeface="ＭＳ Ｐゴシック" panose="020B0600070205080204" pitchFamily="50" charset="-128"/>
                <a:ea typeface="ＭＳ Ｐゴシック" panose="020B0600070205080204" pitchFamily="50" charset="-128"/>
              </a:rPr>
              <a:t>いる者について</a:t>
            </a:r>
            <a:endParaRPr lang="en-US" altLang="ja-JP" sz="1544" b="1"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323" b="1" u="sng" dirty="0">
                <a:solidFill>
                  <a:srgbClr val="FF0000"/>
                </a:solidFill>
                <a:latin typeface="ＭＳ Ｐゴシック" panose="020B0600070205080204" pitchFamily="50" charset="-128"/>
                <a:ea typeface="ＭＳ Ｐゴシック" panose="020B0600070205080204" pitchFamily="50" charset="-128"/>
              </a:rPr>
              <a:t>※</a:t>
            </a:r>
            <a:r>
              <a:rPr lang="ja-JP" altLang="en-US" sz="1323" b="1" u="sng" dirty="0">
                <a:solidFill>
                  <a:srgbClr val="FF0000"/>
                </a:solidFill>
                <a:latin typeface="ＭＳ Ｐゴシック" panose="020B0600070205080204" pitchFamily="50" charset="-128"/>
                <a:ea typeface="ＭＳ Ｐゴシック" panose="020B0600070205080204" pitchFamily="50" charset="-128"/>
              </a:rPr>
              <a:t>Ｒ</a:t>
            </a:r>
            <a:r>
              <a:rPr lang="ja-JP" altLang="en-US" sz="1323" b="1" u="sng" dirty="0">
                <a:solidFill>
                  <a:srgbClr val="FF0000"/>
                </a:solidFill>
                <a:latin typeface="ＭＳ Ｐゴシック" panose="020B0600070205080204" pitchFamily="50" charset="-128"/>
                <a:ea typeface="ＭＳ Ｐゴシック" panose="020B0600070205080204" pitchFamily="50" charset="-128"/>
              </a:rPr>
              <a:t>１</a:t>
            </a:r>
            <a:r>
              <a:rPr lang="ja-JP" altLang="en-US" sz="1323" b="1" u="sng" dirty="0">
                <a:solidFill>
                  <a:srgbClr val="FF0000"/>
                </a:solidFill>
                <a:latin typeface="ＭＳ Ｐゴシック" panose="020B0600070205080204" pitchFamily="50" charset="-128"/>
                <a:ea typeface="ＭＳ Ｐゴシック" panose="020B0600070205080204" pitchFamily="50" charset="-128"/>
              </a:rPr>
              <a:t>～３の基礎研修受講者に限る</a:t>
            </a:r>
            <a:endParaRPr lang="ja-JP" altLang="en-US" sz="1323" b="1" u="sng" dirty="0">
              <a:solidFill>
                <a:srgbClr val="FF0000"/>
              </a:solidFill>
              <a:latin typeface="ＭＳ Ｐゴシック" panose="020B0600070205080204" pitchFamily="50" charset="-128"/>
              <a:ea typeface="ＭＳ Ｐゴシック" panose="020B0600070205080204" pitchFamily="50" charset="-128"/>
            </a:endParaRPr>
          </a:p>
        </p:txBody>
      </p:sp>
      <p:sp>
        <p:nvSpPr>
          <p:cNvPr id="49" name="正方形/長方形 48"/>
          <p:cNvSpPr/>
          <p:nvPr/>
        </p:nvSpPr>
        <p:spPr>
          <a:xfrm>
            <a:off x="4291028" y="998719"/>
            <a:ext cx="903844" cy="1049553"/>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サービス管理責任者等研修</a:t>
            </a:r>
            <a:r>
              <a:rPr lang="ja-JP" altLang="en-US" sz="1213" b="1" dirty="0">
                <a:solidFill>
                  <a:srgbClr val="FF0000"/>
                </a:solidFill>
                <a:latin typeface="ＭＳ Ｐゴシック" panose="020B0600070205080204" pitchFamily="50" charset="-128"/>
                <a:ea typeface="ＭＳ Ｐゴシック" panose="020B0600070205080204" pitchFamily="50" charset="-128"/>
              </a:rPr>
              <a:t>（　旧体系）</a:t>
            </a:r>
            <a:endParaRPr lang="en-US" altLang="ja-JP" sz="1213" b="1" dirty="0">
              <a:solidFill>
                <a:srgbClr val="FF0000"/>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受講</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sp>
        <p:nvSpPr>
          <p:cNvPr id="44" name="四角形吹き出し 43"/>
          <p:cNvSpPr/>
          <p:nvPr/>
        </p:nvSpPr>
        <p:spPr>
          <a:xfrm>
            <a:off x="6049701" y="2289236"/>
            <a:ext cx="4074332" cy="618766"/>
          </a:xfrm>
          <a:prstGeom prst="wedgeRectCallout">
            <a:avLst>
              <a:gd name="adj1" fmla="val -43371"/>
              <a:gd name="adj2" fmla="val 126542"/>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213" dirty="0">
                <a:latin typeface="ＭＳ Ｐゴシック" panose="020B0600070205080204" pitchFamily="50" charset="-128"/>
                <a:ea typeface="ＭＳ Ｐゴシック" panose="020B0600070205080204" pitchFamily="50" charset="-128"/>
              </a:rPr>
              <a:t>実務要件を満たしている</a:t>
            </a:r>
            <a:r>
              <a:rPr lang="ja-JP" altLang="en-US" sz="1213" dirty="0">
                <a:latin typeface="ＭＳ Ｐゴシック" panose="020B0600070205080204" pitchFamily="50" charset="-128"/>
                <a:ea typeface="ＭＳ Ｐゴシック" panose="020B0600070205080204" pitchFamily="50" charset="-128"/>
              </a:rPr>
              <a:t>場合は、基礎研修受講後</a:t>
            </a:r>
            <a:r>
              <a:rPr lang="ja-JP" altLang="en-US" sz="1213" b="1" dirty="0">
                <a:solidFill>
                  <a:srgbClr val="FF0000"/>
                </a:solidFill>
                <a:latin typeface="ＭＳ Ｐゴシック" panose="020B0600070205080204" pitchFamily="50" charset="-128"/>
                <a:ea typeface="ＭＳ Ｐゴシック" panose="020B0600070205080204" pitchFamily="50" charset="-128"/>
              </a:rPr>
              <a:t>３年間</a:t>
            </a:r>
            <a:r>
              <a:rPr lang="ja-JP" altLang="en-US" sz="1213" dirty="0">
                <a:latin typeface="ＭＳ Ｐゴシック" panose="020B0600070205080204" pitchFamily="50" charset="-128"/>
                <a:ea typeface="ＭＳ Ｐゴシック" panose="020B0600070205080204" pitchFamily="50" charset="-128"/>
              </a:rPr>
              <a:t>は、</a:t>
            </a:r>
            <a:endParaRPr lang="en-US" altLang="ja-JP" sz="1213" dirty="0">
              <a:latin typeface="ＭＳ Ｐゴシック" panose="020B0600070205080204" pitchFamily="50" charset="-128"/>
              <a:ea typeface="ＭＳ Ｐゴシック" panose="020B0600070205080204" pitchFamily="50" charset="-128"/>
            </a:endParaRPr>
          </a:p>
          <a:p>
            <a:r>
              <a:rPr lang="ja-JP" altLang="en-US" sz="1213" dirty="0">
                <a:latin typeface="ＭＳ Ｐゴシック" panose="020B0600070205080204" pitchFamily="50" charset="-128"/>
                <a:ea typeface="ＭＳ Ｐゴシック" panose="020B0600070205080204" pitchFamily="50" charset="-128"/>
              </a:rPr>
              <a:t>実践研修を受講していなくても、サービス管理</a:t>
            </a:r>
            <a:r>
              <a:rPr lang="ja-JP" altLang="en-US" sz="1213" dirty="0">
                <a:latin typeface="ＭＳ Ｐゴシック" panose="020B0600070205080204" pitchFamily="50" charset="-128"/>
                <a:ea typeface="ＭＳ Ｐゴシック" panose="020B0600070205080204" pitchFamily="50" charset="-128"/>
              </a:rPr>
              <a:t>責任者</a:t>
            </a:r>
            <a:r>
              <a:rPr lang="ja-JP" altLang="en-US" sz="1213" dirty="0">
                <a:latin typeface="ＭＳ Ｐゴシック" panose="020B0600070205080204" pitchFamily="50" charset="-128"/>
                <a:ea typeface="ＭＳ Ｐゴシック" panose="020B0600070205080204" pitchFamily="50" charset="-128"/>
              </a:rPr>
              <a:t>等とみなす。</a:t>
            </a:r>
            <a:endParaRPr lang="ja-JP" altLang="en-US" sz="1213" dirty="0">
              <a:solidFill>
                <a:srgbClr val="FF0000"/>
              </a:solidFill>
              <a:latin typeface="ＭＳ Ｐゴシック" panose="020B0600070205080204" pitchFamily="50" charset="-128"/>
              <a:ea typeface="ＭＳ Ｐゴシック" panose="020B0600070205080204" pitchFamily="50" charset="-128"/>
            </a:endParaRPr>
          </a:p>
        </p:txBody>
      </p:sp>
      <p:cxnSp>
        <p:nvCxnSpPr>
          <p:cNvPr id="65" name="直線矢印コネクタ 64"/>
          <p:cNvCxnSpPr/>
          <p:nvPr/>
        </p:nvCxnSpPr>
        <p:spPr>
          <a:xfrm>
            <a:off x="5382947" y="3812364"/>
            <a:ext cx="2228981" cy="1"/>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6" name="グループ化 65"/>
          <p:cNvGrpSpPr/>
          <p:nvPr/>
        </p:nvGrpSpPr>
        <p:grpSpPr>
          <a:xfrm>
            <a:off x="3793471" y="5591296"/>
            <a:ext cx="1572532" cy="1803424"/>
            <a:chOff x="2332156" y="2068887"/>
            <a:chExt cx="1852667" cy="2441214"/>
          </a:xfrm>
        </p:grpSpPr>
        <p:sp>
          <p:nvSpPr>
            <p:cNvPr id="67" name="正方形/長方形 66"/>
            <p:cNvSpPr/>
            <p:nvPr/>
          </p:nvSpPr>
          <p:spPr>
            <a:xfrm>
              <a:off x="2396325" y="2179928"/>
              <a:ext cx="81940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相談支援従事者</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初任者</a:t>
              </a:r>
              <a:r>
                <a:rPr lang="ja-JP" altLang="en-US" sz="1213"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講義</a:t>
              </a:r>
              <a:r>
                <a:rPr lang="ja-JP" altLang="en-US" sz="1213" dirty="0">
                  <a:solidFill>
                    <a:schemeClr val="tx1"/>
                  </a:solidFill>
                  <a:latin typeface="ＭＳ Ｐゴシック" panose="020B0600070205080204" pitchFamily="50" charset="-128"/>
                  <a:ea typeface="ＭＳ Ｐゴシック" panose="020B0600070205080204" pitchFamily="50" charset="-128"/>
                </a:rPr>
                <a:t>部分</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sp>
          <p:nvSpPr>
            <p:cNvPr id="68" name="正方形/長方形 67"/>
            <p:cNvSpPr/>
            <p:nvPr/>
          </p:nvSpPr>
          <p:spPr>
            <a:xfrm>
              <a:off x="3260209" y="2179927"/>
              <a:ext cx="858984" cy="2198110"/>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基礎研修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講義</a:t>
              </a:r>
              <a:r>
                <a:rPr lang="ja-JP" altLang="en-US" sz="1213" dirty="0">
                  <a:solidFill>
                    <a:schemeClr val="tx1"/>
                  </a:solidFill>
                  <a:latin typeface="ＭＳ Ｐゴシック" panose="020B0600070205080204" pitchFamily="50" charset="-128"/>
                  <a:ea typeface="ＭＳ Ｐゴシック" panose="020B0600070205080204" pitchFamily="50" charset="-128"/>
                </a:rPr>
                <a:t>・</a:t>
              </a:r>
              <a:r>
                <a:rPr lang="ja-JP" altLang="en-US" sz="1213" dirty="0">
                  <a:solidFill>
                    <a:schemeClr val="tx1"/>
                  </a:solidFill>
                  <a:latin typeface="ＭＳ Ｐゴシック" panose="020B0600070205080204" pitchFamily="50" charset="-128"/>
                  <a:ea typeface="ＭＳ Ｐゴシック" panose="020B0600070205080204" pitchFamily="50" charset="-128"/>
                </a:rPr>
                <a:t>演習</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sp>
          <p:nvSpPr>
            <p:cNvPr id="69" name="正方形/長方形 68"/>
            <p:cNvSpPr/>
            <p:nvPr/>
          </p:nvSpPr>
          <p:spPr>
            <a:xfrm>
              <a:off x="2332156" y="2068887"/>
              <a:ext cx="1852667" cy="2441214"/>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23" dirty="0">
                <a:solidFill>
                  <a:schemeClr val="tx1"/>
                </a:solidFill>
                <a:latin typeface="ＭＳ Ｐゴシック" panose="020B0600070205080204" pitchFamily="50" charset="-128"/>
                <a:ea typeface="ＭＳ Ｐゴシック" panose="020B0600070205080204" pitchFamily="50" charset="-128"/>
              </a:endParaRPr>
            </a:p>
          </p:txBody>
        </p:sp>
      </p:grpSp>
      <p:sp>
        <p:nvSpPr>
          <p:cNvPr id="70" name="正方形/長方形 69"/>
          <p:cNvSpPr/>
          <p:nvPr/>
        </p:nvSpPr>
        <p:spPr>
          <a:xfrm>
            <a:off x="7674209" y="5682969"/>
            <a:ext cx="825318" cy="1711747"/>
          </a:xfrm>
          <a:prstGeom prst="rect">
            <a:avLst/>
          </a:prstGeom>
          <a:ln/>
        </p:spPr>
        <p:style>
          <a:lnRef idx="2">
            <a:schemeClr val="dk1"/>
          </a:lnRef>
          <a:fillRef idx="1">
            <a:schemeClr val="lt1"/>
          </a:fillRef>
          <a:effectRef idx="0">
            <a:schemeClr val="dk1"/>
          </a:effectRef>
          <a:fontRef idx="minor">
            <a:schemeClr val="dk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実践</a:t>
            </a:r>
            <a:r>
              <a:rPr lang="ja-JP" altLang="en-US" sz="1213"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講義・</a:t>
            </a:r>
            <a:r>
              <a:rPr lang="ja-JP" altLang="en-US" sz="1213" dirty="0">
                <a:solidFill>
                  <a:schemeClr val="tx1"/>
                </a:solidFill>
                <a:latin typeface="ＭＳ Ｐゴシック" panose="020B0600070205080204" pitchFamily="50" charset="-128"/>
                <a:ea typeface="ＭＳ Ｐゴシック" panose="020B0600070205080204" pitchFamily="50" charset="-128"/>
              </a:rPr>
              <a:t>演習</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sp>
        <p:nvSpPr>
          <p:cNvPr id="71" name="正方形/長方形 70"/>
          <p:cNvSpPr/>
          <p:nvPr/>
        </p:nvSpPr>
        <p:spPr>
          <a:xfrm>
            <a:off x="8996790" y="5691229"/>
            <a:ext cx="1034677" cy="1711748"/>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サービス管理責任者等更新</a:t>
            </a:r>
            <a:r>
              <a:rPr lang="ja-JP" altLang="en-US" sz="1213" dirty="0">
                <a:solidFill>
                  <a:schemeClr val="tx1"/>
                </a:solidFill>
                <a:latin typeface="ＭＳ Ｐゴシック" panose="020B0600070205080204" pitchFamily="50" charset="-128"/>
                <a:ea typeface="ＭＳ Ｐゴシック" panose="020B0600070205080204" pitchFamily="50" charset="-128"/>
              </a:rPr>
              <a:t>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213" dirty="0">
                <a:solidFill>
                  <a:schemeClr val="tx1"/>
                </a:solidFill>
                <a:latin typeface="ＭＳ Ｐゴシック" panose="020B0600070205080204" pitchFamily="50" charset="-128"/>
                <a:ea typeface="ＭＳ Ｐゴシック" panose="020B0600070205080204" pitchFamily="50" charset="-128"/>
              </a:rPr>
              <a:t>※</a:t>
            </a:r>
            <a:r>
              <a:rPr lang="ja-JP" altLang="en-US" sz="1213" dirty="0">
                <a:solidFill>
                  <a:schemeClr val="tx1"/>
                </a:solidFill>
                <a:latin typeface="ＭＳ Ｐゴシック" panose="020B0600070205080204" pitchFamily="50" charset="-128"/>
                <a:ea typeface="ＭＳ Ｐゴシック" panose="020B0600070205080204" pitchFamily="50" charset="-128"/>
              </a:rPr>
              <a:t>実践研修</a:t>
            </a:r>
            <a:r>
              <a:rPr lang="ja-JP" altLang="en-US" sz="1213" dirty="0">
                <a:solidFill>
                  <a:schemeClr val="tx1"/>
                </a:solidFill>
                <a:latin typeface="ＭＳ Ｐゴシック" panose="020B0600070205080204" pitchFamily="50" charset="-128"/>
                <a:ea typeface="ＭＳ Ｐゴシック" panose="020B0600070205080204" pitchFamily="50" charset="-128"/>
              </a:rPr>
              <a:t>修了後</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５</a:t>
            </a:r>
            <a:r>
              <a:rPr lang="ja-JP" altLang="en-US" sz="1213" dirty="0">
                <a:solidFill>
                  <a:schemeClr val="tx1"/>
                </a:solidFill>
                <a:latin typeface="ＭＳ Ｐゴシック" panose="020B0600070205080204" pitchFamily="50" charset="-128"/>
                <a:ea typeface="ＭＳ Ｐゴシック" panose="020B0600070205080204" pitchFamily="50" charset="-128"/>
              </a:rPr>
              <a:t>年毎</a:t>
            </a:r>
            <a:r>
              <a:rPr lang="ja-JP" altLang="en-US" sz="1213" dirty="0">
                <a:solidFill>
                  <a:schemeClr val="tx1"/>
                </a:solidFill>
                <a:latin typeface="ＭＳ Ｐゴシック" panose="020B0600070205080204" pitchFamily="50" charset="-128"/>
                <a:ea typeface="ＭＳ Ｐゴシック" panose="020B0600070205080204" pitchFamily="50" charset="-128"/>
              </a:rPr>
              <a:t>に受講</a:t>
            </a:r>
          </a:p>
        </p:txBody>
      </p:sp>
      <p:sp>
        <p:nvSpPr>
          <p:cNvPr id="63" name="四角形吹き出し 62"/>
          <p:cNvSpPr/>
          <p:nvPr/>
        </p:nvSpPr>
        <p:spPr>
          <a:xfrm>
            <a:off x="5391763" y="4966743"/>
            <a:ext cx="4801212" cy="624549"/>
          </a:xfrm>
          <a:prstGeom prst="wedgeRectCallout">
            <a:avLst>
              <a:gd name="adj1" fmla="val -39471"/>
              <a:gd name="adj2" fmla="val 171779"/>
            </a:avLst>
          </a:prstGeom>
        </p:spPr>
        <p:style>
          <a:lnRef idx="2">
            <a:schemeClr val="accent3"/>
          </a:lnRef>
          <a:fillRef idx="1">
            <a:schemeClr val="lt1"/>
          </a:fillRef>
          <a:effectRef idx="0">
            <a:schemeClr val="accent3"/>
          </a:effectRef>
          <a:fontRef idx="minor">
            <a:schemeClr val="dk1"/>
          </a:fontRef>
        </p:style>
        <p:txBody>
          <a:bodyPr rtlCol="0" anchor="ctr"/>
          <a:lstStyle/>
          <a:p>
            <a:pPr marL="315125" indent="-315125">
              <a:buFont typeface="Wingdings" panose="05000000000000000000" pitchFamily="2" charset="2"/>
              <a:buChar char="Ø"/>
            </a:pPr>
            <a:r>
              <a:rPr lang="ja-JP" altLang="en-US" sz="1213" dirty="0">
                <a:latin typeface="ＭＳ Ｐゴシック" panose="020B0600070205080204" pitchFamily="50" charset="-128"/>
                <a:ea typeface="ＭＳ Ｐゴシック" panose="020B0600070205080204" pitchFamily="50" charset="-128"/>
              </a:rPr>
              <a:t>既にサービス管理責任者等が１名配置されて</a:t>
            </a:r>
            <a:r>
              <a:rPr lang="ja-JP" altLang="en-US" sz="1213" dirty="0">
                <a:latin typeface="ＭＳ Ｐゴシック" panose="020B0600070205080204" pitchFamily="50" charset="-128"/>
                <a:ea typeface="ＭＳ Ｐゴシック" panose="020B0600070205080204" pitchFamily="50" charset="-128"/>
              </a:rPr>
              <a:t>いる</a:t>
            </a:r>
            <a:r>
              <a:rPr lang="ja-JP" altLang="en-US" sz="1213" dirty="0">
                <a:latin typeface="ＭＳ Ｐゴシック" panose="020B0600070205080204" pitchFamily="50" charset="-128"/>
                <a:ea typeface="ＭＳ Ｐゴシック" panose="020B0600070205080204" pitchFamily="50" charset="-128"/>
              </a:rPr>
              <a:t>場合は、</a:t>
            </a:r>
            <a:r>
              <a:rPr lang="ja-JP" altLang="en-US" sz="1213" b="1" u="sng" dirty="0">
                <a:latin typeface="ＭＳ Ｐゴシック" panose="020B0600070205080204" pitchFamily="50" charset="-128"/>
                <a:ea typeface="ＭＳ Ｐゴシック" panose="020B0600070205080204" pitchFamily="50" charset="-128"/>
              </a:rPr>
              <a:t>２人目のサービス管理責任者等として</a:t>
            </a:r>
            <a:r>
              <a:rPr lang="ja-JP" altLang="en-US" sz="1213" b="1" u="sng" dirty="0">
                <a:latin typeface="ＭＳ Ｐゴシック" panose="020B0600070205080204" pitchFamily="50" charset="-128"/>
                <a:ea typeface="ＭＳ Ｐゴシック" panose="020B0600070205080204" pitchFamily="50" charset="-128"/>
              </a:rPr>
              <a:t>は</a:t>
            </a:r>
            <a:r>
              <a:rPr lang="ja-JP" altLang="en-US" sz="1213" b="1" u="sng" dirty="0">
                <a:latin typeface="ＭＳ Ｐゴシック" panose="020B0600070205080204" pitchFamily="50" charset="-128"/>
                <a:ea typeface="ＭＳ Ｐゴシック" panose="020B0600070205080204" pitchFamily="50" charset="-128"/>
              </a:rPr>
              <a:t>配置可能。</a:t>
            </a:r>
            <a:endParaRPr lang="en-US" altLang="ja-JP" sz="1213" b="1" u="sng" dirty="0">
              <a:latin typeface="ＭＳ Ｐゴシック" panose="020B0600070205080204" pitchFamily="50" charset="-128"/>
              <a:ea typeface="ＭＳ Ｐゴシック" panose="020B0600070205080204" pitchFamily="50" charset="-128"/>
            </a:endParaRPr>
          </a:p>
          <a:p>
            <a:pPr marL="315125" indent="-315125">
              <a:buFont typeface="Wingdings" panose="05000000000000000000" pitchFamily="2" charset="2"/>
              <a:buChar char="Ø"/>
            </a:pPr>
            <a:r>
              <a:rPr lang="ja-JP" altLang="en-US" sz="1213" dirty="0">
                <a:latin typeface="ＭＳ Ｐゴシック" panose="020B0600070205080204" pitchFamily="50" charset="-128"/>
                <a:ea typeface="ＭＳ Ｐゴシック" panose="020B0600070205080204" pitchFamily="50" charset="-128"/>
              </a:rPr>
              <a:t>個別支援計画</a:t>
            </a:r>
            <a:r>
              <a:rPr lang="ja-JP" altLang="en-US" sz="1213" b="1" u="sng" dirty="0">
                <a:latin typeface="ＭＳ Ｐゴシック" panose="020B0600070205080204" pitchFamily="50" charset="-128"/>
                <a:ea typeface="ＭＳ Ｐゴシック" panose="020B0600070205080204" pitchFamily="50" charset="-128"/>
              </a:rPr>
              <a:t>原案</a:t>
            </a:r>
            <a:r>
              <a:rPr lang="ja-JP" altLang="en-US" sz="1213" dirty="0">
                <a:latin typeface="ＭＳ Ｐゴシック" panose="020B0600070205080204" pitchFamily="50" charset="-128"/>
                <a:ea typeface="ＭＳ Ｐゴシック" panose="020B0600070205080204" pitchFamily="50" charset="-128"/>
              </a:rPr>
              <a:t>の作成が可能であることを明確化</a:t>
            </a:r>
            <a:r>
              <a:rPr lang="ja-JP" altLang="en-US" sz="1213" dirty="0">
                <a:latin typeface="ＭＳ Ｐゴシック" panose="020B0600070205080204" pitchFamily="50" charset="-128"/>
                <a:ea typeface="ＭＳ Ｐゴシック" panose="020B0600070205080204" pitchFamily="50" charset="-128"/>
              </a:rPr>
              <a:t>。</a:t>
            </a:r>
            <a:endParaRPr lang="en-US" altLang="ja-JP" sz="1213" dirty="0">
              <a:latin typeface="ＭＳ Ｐゴシック" panose="020B0600070205080204" pitchFamily="50" charset="-128"/>
              <a:ea typeface="ＭＳ Ｐゴシック" panose="020B0600070205080204" pitchFamily="50" charset="-128"/>
            </a:endParaRPr>
          </a:p>
        </p:txBody>
      </p:sp>
      <p:sp>
        <p:nvSpPr>
          <p:cNvPr id="74" name="正方形/長方形 73"/>
          <p:cNvSpPr/>
          <p:nvPr/>
        </p:nvSpPr>
        <p:spPr>
          <a:xfrm>
            <a:off x="8996790" y="786372"/>
            <a:ext cx="1034677" cy="1403479"/>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213" dirty="0">
                <a:solidFill>
                  <a:schemeClr val="tx1"/>
                </a:solidFill>
                <a:latin typeface="ＭＳ Ｐゴシック" panose="020B0600070205080204" pitchFamily="50" charset="-128"/>
                <a:ea typeface="ＭＳ Ｐゴシック" panose="020B0600070205080204" pitchFamily="50" charset="-128"/>
              </a:rPr>
              <a:t>サービス管理責任者等更新研修</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a:p>
            <a:pPr algn="ctr"/>
            <a:r>
              <a:rPr lang="en-US" altLang="ja-JP" sz="1213" dirty="0">
                <a:solidFill>
                  <a:schemeClr val="tx1"/>
                </a:solidFill>
                <a:latin typeface="ＭＳ Ｐゴシック" panose="020B0600070205080204" pitchFamily="50" charset="-128"/>
                <a:ea typeface="ＭＳ Ｐゴシック" panose="020B0600070205080204" pitchFamily="50" charset="-128"/>
              </a:rPr>
              <a:t>※</a:t>
            </a:r>
            <a:r>
              <a:rPr lang="ja-JP" altLang="en-US" sz="1213" dirty="0">
                <a:solidFill>
                  <a:schemeClr val="tx1"/>
                </a:solidFill>
                <a:latin typeface="ＭＳ Ｐゴシック" panose="020B0600070205080204" pitchFamily="50" charset="-128"/>
                <a:ea typeface="ＭＳ Ｐゴシック" panose="020B0600070205080204" pitchFamily="50" charset="-128"/>
              </a:rPr>
              <a:t>５年毎に受講</a:t>
            </a:r>
            <a:endParaRPr lang="en-US" altLang="ja-JP" sz="1213" dirty="0">
              <a:solidFill>
                <a:schemeClr val="tx1"/>
              </a:solidFill>
              <a:latin typeface="ＭＳ Ｐゴシック" panose="020B0600070205080204" pitchFamily="50" charset="-128"/>
              <a:ea typeface="ＭＳ Ｐゴシック" panose="020B0600070205080204" pitchFamily="50" charset="-128"/>
            </a:endParaRPr>
          </a:p>
        </p:txBody>
      </p:sp>
      <p:cxnSp>
        <p:nvCxnSpPr>
          <p:cNvPr id="75" name="直線矢印コネクタ 74"/>
          <p:cNvCxnSpPr/>
          <p:nvPr/>
        </p:nvCxnSpPr>
        <p:spPr>
          <a:xfrm>
            <a:off x="5682829" y="1809356"/>
            <a:ext cx="3300727"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5194872" y="1809356"/>
            <a:ext cx="487956" cy="0"/>
          </a:xfrm>
          <a:prstGeom prst="straightConnector1">
            <a:avLst/>
          </a:prstGeom>
          <a:ln w="444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5682827" y="998719"/>
            <a:ext cx="0" cy="104955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82" name="テキスト ボックス 81"/>
          <p:cNvSpPr txBox="1"/>
          <p:nvPr/>
        </p:nvSpPr>
        <p:spPr>
          <a:xfrm>
            <a:off x="5297980" y="784948"/>
            <a:ext cx="1650269" cy="270523"/>
          </a:xfrm>
          <a:prstGeom prst="rect">
            <a:avLst/>
          </a:prstGeom>
          <a:noFill/>
        </p:spPr>
        <p:txBody>
          <a:bodyPr wrap="square" rtlCol="0">
            <a:spAutoFit/>
          </a:bodyPr>
          <a:lstStyle/>
          <a:p>
            <a:r>
              <a:rPr lang="en-US" altLang="ja-JP" sz="1158" dirty="0">
                <a:latin typeface="ＭＳ Ｐゴシック" panose="020B0600070205080204" pitchFamily="50" charset="-128"/>
                <a:ea typeface="ＭＳ Ｐゴシック" panose="020B0600070205080204" pitchFamily="50" charset="-128"/>
              </a:rPr>
              <a:t>H31.4</a:t>
            </a:r>
            <a:r>
              <a:rPr lang="ja-JP" altLang="en-US" sz="1158" dirty="0">
                <a:latin typeface="ＭＳ Ｐゴシック" panose="020B0600070205080204" pitchFamily="50" charset="-128"/>
                <a:ea typeface="ＭＳ Ｐゴシック" panose="020B0600070205080204" pitchFamily="50" charset="-128"/>
              </a:rPr>
              <a:t>～（新体系移行）</a:t>
            </a:r>
            <a:endParaRPr lang="ja-JP" altLang="en-US" sz="1158" dirty="0">
              <a:latin typeface="ＭＳ Ｐゴシック" panose="020B0600070205080204" pitchFamily="50" charset="-128"/>
              <a:ea typeface="ＭＳ Ｐゴシック" panose="020B0600070205080204" pitchFamily="50" charset="-128"/>
            </a:endParaRPr>
          </a:p>
        </p:txBody>
      </p:sp>
      <p:sp>
        <p:nvSpPr>
          <p:cNvPr id="91" name="四角形吹き出し 90"/>
          <p:cNvSpPr/>
          <p:nvPr/>
        </p:nvSpPr>
        <p:spPr>
          <a:xfrm>
            <a:off x="5798945" y="1064963"/>
            <a:ext cx="3035644" cy="594665"/>
          </a:xfrm>
          <a:prstGeom prst="wedgeRectCallout">
            <a:avLst>
              <a:gd name="adj1" fmla="val -1503"/>
              <a:gd name="adj2" fmla="val 74291"/>
            </a:avLst>
          </a:prstGeom>
        </p:spPr>
        <p:style>
          <a:lnRef idx="2">
            <a:schemeClr val="accent2"/>
          </a:lnRef>
          <a:fillRef idx="1">
            <a:schemeClr val="lt1"/>
          </a:fillRef>
          <a:effectRef idx="0">
            <a:schemeClr val="accent2"/>
          </a:effectRef>
          <a:fontRef idx="minor">
            <a:schemeClr val="dk1"/>
          </a:fontRef>
        </p:style>
        <p:txBody>
          <a:bodyPr rtlCol="0" anchor="ctr"/>
          <a:lstStyle/>
          <a:p>
            <a:r>
              <a:rPr lang="ja-JP" altLang="en-US" sz="1103" dirty="0">
                <a:latin typeface="ＭＳ Ｐゴシック" panose="020B0600070205080204" pitchFamily="50" charset="-128"/>
                <a:ea typeface="ＭＳ Ｐゴシック" panose="020B0600070205080204" pitchFamily="50" charset="-128"/>
              </a:rPr>
              <a:t>施行後５年間（</a:t>
            </a:r>
            <a:r>
              <a:rPr lang="ja-JP" altLang="en-US" sz="1103" dirty="0">
                <a:latin typeface="ＭＳ Ｐゴシック" panose="020B0600070205080204" pitchFamily="50" charset="-128"/>
                <a:ea typeface="ＭＳ Ｐゴシック" panose="020B0600070205080204" pitchFamily="50" charset="-128"/>
              </a:rPr>
              <a:t>Ｒ</a:t>
            </a:r>
            <a:r>
              <a:rPr lang="ja-JP" altLang="en-US" sz="1103" dirty="0">
                <a:latin typeface="ＭＳ Ｐゴシック" panose="020B0600070205080204" pitchFamily="50" charset="-128"/>
                <a:ea typeface="ＭＳ Ｐゴシック" panose="020B0600070205080204" pitchFamily="50" charset="-128"/>
              </a:rPr>
              <a:t>５年度末まで）は、更新研修受講前でも引き続きサービス管理</a:t>
            </a:r>
            <a:r>
              <a:rPr lang="ja-JP" altLang="en-US" sz="1103" dirty="0">
                <a:latin typeface="ＭＳ Ｐゴシック" panose="020B0600070205080204" pitchFamily="50" charset="-128"/>
                <a:ea typeface="ＭＳ Ｐゴシック" panose="020B0600070205080204" pitchFamily="50" charset="-128"/>
              </a:rPr>
              <a:t>責任者</a:t>
            </a:r>
            <a:r>
              <a:rPr lang="ja-JP" altLang="en-US" sz="1103" dirty="0">
                <a:latin typeface="ＭＳ Ｐゴシック" panose="020B0600070205080204" pitchFamily="50" charset="-128"/>
                <a:ea typeface="ＭＳ Ｐゴシック" panose="020B0600070205080204" pitchFamily="50" charset="-128"/>
              </a:rPr>
              <a:t>等</a:t>
            </a:r>
            <a:r>
              <a:rPr lang="ja-JP" altLang="en-US" sz="1103" dirty="0">
                <a:latin typeface="ＭＳ Ｐゴシック" panose="020B0600070205080204" pitchFamily="50" charset="-128"/>
                <a:ea typeface="ＭＳ Ｐゴシック" panose="020B0600070205080204" pitchFamily="50" charset="-128"/>
              </a:rPr>
              <a:t>と</a:t>
            </a:r>
            <a:r>
              <a:rPr lang="ja-JP" altLang="en-US" sz="1103" dirty="0">
                <a:latin typeface="ＭＳ Ｐゴシック" panose="020B0600070205080204" pitchFamily="50" charset="-128"/>
                <a:ea typeface="ＭＳ Ｐゴシック" panose="020B0600070205080204" pitchFamily="50" charset="-128"/>
              </a:rPr>
              <a:t>して業務可能。</a:t>
            </a:r>
            <a:endParaRPr lang="ja-JP" altLang="en-US" sz="1103" dirty="0">
              <a:solidFill>
                <a:srgbClr val="FF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11967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TotalTime>
  <Words>695</Words>
  <Application>Microsoft Office PowerPoint</Application>
  <PresentationFormat>ユーザー設定</PresentationFormat>
  <Paragraphs>109</Paragraphs>
  <Slides>2</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AoyagiKouzanFontT</vt:lpstr>
      <vt:lpstr>kiloji</vt:lpstr>
      <vt:lpstr>ＭＳ Ｐゴシック</vt:lpstr>
      <vt:lpstr>ＭＳ ゴシック</vt:lpstr>
      <vt:lpstr>WenQuanYi Zen Hei Mono</vt:lpstr>
      <vt:lpstr>Arial</vt:lpstr>
      <vt:lpstr>Calibri</vt:lpstr>
      <vt:lpstr>Times New Roman</vt:lpstr>
      <vt:lpstr>Wingdings</vt:lpstr>
      <vt:lpstr>Office Theme</vt:lpstr>
      <vt:lpstr>サービス管理責任者及び児童発達支援管理責任者の研修体系等の見直し概要</vt:lpstr>
      <vt:lpstr>サービス管理責任者等の研修見直しに伴う経過措置及び配置時の取扱いの緩和等について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サービス管理責任者及び児童発達支援管理責任者の研修体系等の見直し概要</dc:title>
  <dc:creator>寺崎　理恵</dc:creator>
  <cp:lastModifiedBy>寺崎　理恵</cp:lastModifiedBy>
  <cp:revision>10</cp:revision>
  <cp:lastPrinted>2020-06-23T02:28:36Z</cp:lastPrinted>
  <dcterms:created xsi:type="dcterms:W3CDTF">2020-06-23T01:05:47Z</dcterms:created>
  <dcterms:modified xsi:type="dcterms:W3CDTF">2020-06-23T02:35:45Z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2019-05-24T00:00:00Z</vt:filetime>
  </property>
  <property fmtid="{D5CDD505-2E9C-101B-9397-08002B2CF9AE}" pid="3" name="Creator">
    <vt:lpwstr>Pdf_as</vt:lpwstr>
  </property>
  <property fmtid="{D5CDD505-2E9C-101B-9397-08002B2CF9AE}" pid="4" name="LastSaved">
    <vt:filetime>2020-06-23T00:00:00Z</vt:filetime>
  </property>
</Properties>
</file>